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6" r:id="rId1"/>
  </p:sldMasterIdLst>
  <p:notesMasterIdLst>
    <p:notesMasterId r:id="rId18"/>
  </p:notesMasterIdLst>
  <p:sldIdLst>
    <p:sldId id="256" r:id="rId2"/>
    <p:sldId id="259" r:id="rId3"/>
    <p:sldId id="260" r:id="rId4"/>
    <p:sldId id="261" r:id="rId5"/>
    <p:sldId id="262" r:id="rId6"/>
    <p:sldId id="263" r:id="rId7"/>
    <p:sldId id="264" r:id="rId8"/>
    <p:sldId id="265" r:id="rId9"/>
    <p:sldId id="266" r:id="rId10"/>
    <p:sldId id="267" r:id="rId11"/>
    <p:sldId id="268" r:id="rId12"/>
    <p:sldId id="269" r:id="rId13"/>
    <p:sldId id="270" r:id="rId14"/>
    <p:sldId id="271" r:id="rId15"/>
    <p:sldId id="272" r:id="rId16"/>
    <p:sldId id="273" r:id="rId17"/>
  </p:sldIdLst>
  <p:sldSz cx="9144000" cy="5143500" type="screen16x9"/>
  <p:notesSz cx="6858000" cy="9144000"/>
  <p:embeddedFontLst>
    <p:embeddedFont>
      <p:font typeface="Helvetica Neue" panose="020B0604020202020204" charset="0"/>
      <p:regular r:id="rId19"/>
      <p:bold r:id="rId20"/>
      <p:italic r:id="rId21"/>
      <p:boldItalic r:id="rId22"/>
    </p:embeddedFont>
    <p:embeddedFont>
      <p:font typeface="Helvetica Neue Light" panose="020B0604020202020204" charset="0"/>
      <p:regular r:id="rId23"/>
      <p:bold r:id="rId24"/>
      <p:italic r:id="rId25"/>
      <p:boldItalic r:id="rId2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209" d="100"/>
          <a:sy n="209" d="100"/>
        </p:scale>
        <p:origin x="420" y="11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be7c43952f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 name="Google Shape;206;gbe7c43952f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be7c43952f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be7c43952f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gbe7c43952f_0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0" name="Google Shape;350;gbe7c43952f_0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gbe7c43952f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4" name="Google Shape;364;gbe7c43952f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be7c43952f_0_1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5" name="Google Shape;375;gbe7c43952f_0_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be7c43952f_0_19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4" name="Google Shape;384;gbe7c43952f_0_193: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85" name="Google Shape;385;gbe7c43952f_0_193:notes"/>
          <p:cNvSpPr txBox="1">
            <a:spLocks noGrp="1"/>
          </p:cNvSpPr>
          <p:nvPr>
            <p:ph type="sldNum" idx="12"/>
          </p:nvPr>
        </p:nvSpPr>
        <p:spPr>
          <a:xfrm>
            <a:off x="3884613" y="8685213"/>
            <a:ext cx="2971800" cy="4587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fld id="{00000000-1234-1234-1234-123412341234}" type="slidenum">
              <a:rPr lang="en" sz="1400" b="0" i="0" u="none" strike="noStrike" cap="none">
                <a:solidFill>
                  <a:srgbClr val="000000"/>
                </a:solidFill>
                <a:latin typeface="Arial"/>
                <a:ea typeface="Arial"/>
                <a:cs typeface="Arial"/>
                <a:sym typeface="Arial"/>
              </a:rPr>
              <a:t>14</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gbe7c43952f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3" name="Google Shape;393;gbe7c43952f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be7c43952f_0_1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5" name="Google Shape;375;gbe7c43952f_0_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936724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be7c43952f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be7c43952f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be7c43952f_1_4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 name="Google Shape;256;gbe7c43952f_1_4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be7c43952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be7c43952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React -- description</a:t>
            </a:r>
            <a:endParaRPr/>
          </a:p>
          <a:p>
            <a:pPr marL="0" lvl="0" indent="0" algn="l" rtl="0">
              <a:spcBef>
                <a:spcPts val="0"/>
              </a:spcBef>
              <a:spcAft>
                <a:spcPts val="0"/>
              </a:spcAft>
              <a:buNone/>
            </a:pPr>
            <a:r>
              <a:rPr lang="en"/>
              <a:t>Uses JSX -- It describes what the user interface should look like. By using JSX, you can write HTML structures within the same file that you write Javascript code in.</a:t>
            </a:r>
            <a:endParaRPr/>
          </a:p>
          <a:p>
            <a:pPr marL="0" lvl="0" indent="0" algn="l" rtl="0">
              <a:spcBef>
                <a:spcPts val="0"/>
              </a:spcBef>
              <a:spcAft>
                <a:spcPts val="0"/>
              </a:spcAft>
              <a:buNone/>
            </a:pPr>
            <a:r>
              <a:rPr lang="en"/>
              <a:t>Simple to read and understand (once you learn the syntax), and avoids use of complex JS DOM structures.</a:t>
            </a:r>
            <a:endParaRPr/>
          </a:p>
          <a:p>
            <a:pPr marL="0" lvl="0" indent="0" algn="l" rtl="0">
              <a:spcBef>
                <a:spcPts val="0"/>
              </a:spcBef>
              <a:spcAft>
                <a:spcPts val="0"/>
              </a:spcAft>
              <a:buNone/>
            </a:pPr>
            <a:endParaRPr/>
          </a:p>
          <a:p>
            <a:pPr marL="0" lvl="0" indent="0" algn="l" rtl="0">
              <a:spcBef>
                <a:spcPts val="0"/>
              </a:spcBef>
              <a:spcAft>
                <a:spcPts val="0"/>
              </a:spcAft>
              <a:buNone/>
            </a:pPr>
            <a:r>
              <a:rPr lang="en"/>
              <a:t/>
            </a:r>
            <a:br>
              <a:rPr lang="en"/>
            </a:b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be7c43952f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be7c43952f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be7c43952f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 name="Google Shape;298;gbe7c43952f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gbe7c43952f_0_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8" name="Google Shape;308;gbe7c43952f_0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be7c43952f_0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be7c43952f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be7c43952f_1_2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be7c43952f_1_2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image" Target="../media/image5.jpg"/></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p:cSld name="TITLE_1">
    <p:spTree>
      <p:nvGrpSpPr>
        <p:cNvPr id="1" name="Shape 10"/>
        <p:cNvGrpSpPr/>
        <p:nvPr/>
      </p:nvGrpSpPr>
      <p:grpSpPr>
        <a:xfrm>
          <a:off x="0" y="0"/>
          <a:ext cx="0" cy="0"/>
          <a:chOff x="0" y="0"/>
          <a:chExt cx="0" cy="0"/>
        </a:xfrm>
      </p:grpSpPr>
      <p:pic>
        <p:nvPicPr>
          <p:cNvPr id="11" name="Google Shape;11;p2"/>
          <p:cNvPicPr preferRelativeResize="0"/>
          <p:nvPr/>
        </p:nvPicPr>
        <p:blipFill>
          <a:blip r:embed="rId2">
            <a:alphaModFix/>
          </a:blip>
          <a:stretch>
            <a:fillRect/>
          </a:stretch>
        </p:blipFill>
        <p:spPr>
          <a:xfrm>
            <a:off x="541000" y="554550"/>
            <a:ext cx="1574313" cy="393600"/>
          </a:xfrm>
          <a:prstGeom prst="rect">
            <a:avLst/>
          </a:prstGeom>
          <a:noFill/>
          <a:ln>
            <a:noFill/>
          </a:ln>
        </p:spPr>
      </p:pic>
      <p:pic>
        <p:nvPicPr>
          <p:cNvPr id="12" name="Google Shape;12;p2"/>
          <p:cNvPicPr preferRelativeResize="0"/>
          <p:nvPr/>
        </p:nvPicPr>
        <p:blipFill rotWithShape="1">
          <a:blip r:embed="rId3">
            <a:alphaModFix/>
          </a:blip>
          <a:srcRect l="3243" t="40803" r="30832" b="19523"/>
          <a:stretch/>
        </p:blipFill>
        <p:spPr>
          <a:xfrm>
            <a:off x="3277350" y="2289175"/>
            <a:ext cx="5343548" cy="2409199"/>
          </a:xfrm>
          <a:prstGeom prst="rect">
            <a:avLst/>
          </a:prstGeom>
          <a:noFill/>
          <a:ln>
            <a:noFill/>
          </a:ln>
        </p:spPr>
      </p:pic>
      <p:sp>
        <p:nvSpPr>
          <p:cNvPr id="13" name="Google Shape;13;p2"/>
          <p:cNvSpPr txBox="1">
            <a:spLocks noGrp="1"/>
          </p:cNvSpPr>
          <p:nvPr>
            <p:ph type="ctrTitle"/>
          </p:nvPr>
        </p:nvSpPr>
        <p:spPr>
          <a:xfrm>
            <a:off x="500550" y="1705700"/>
            <a:ext cx="3951000" cy="1361100"/>
          </a:xfrm>
          <a:prstGeom prst="rect">
            <a:avLst/>
          </a:prstGeom>
        </p:spPr>
        <p:txBody>
          <a:bodyPr spcFirstLastPara="1" wrap="square" lIns="91425" tIns="91425" rIns="91425" bIns="91425" anchor="b" anchorCtr="0">
            <a:noAutofit/>
          </a:bodyPr>
          <a:lstStyle>
            <a:lvl1pPr lvl="0" rtl="0">
              <a:spcBef>
                <a:spcPts val="0"/>
              </a:spcBef>
              <a:spcAft>
                <a:spcPts val="0"/>
              </a:spcAft>
              <a:buSzPts val="4200"/>
              <a:buNone/>
              <a:defRPr sz="4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4" name="Google Shape;14;p2"/>
          <p:cNvSpPr txBox="1">
            <a:spLocks noGrp="1"/>
          </p:cNvSpPr>
          <p:nvPr>
            <p:ph type="subTitle" idx="1"/>
          </p:nvPr>
        </p:nvSpPr>
        <p:spPr>
          <a:xfrm>
            <a:off x="500550" y="3122475"/>
            <a:ext cx="3650400" cy="792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None/>
              <a:defRPr sz="24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ubtitle slide - 6">
  <p:cSld name="MAIN_POINT_1_1_1_1_1_1_1_1_1">
    <p:spTree>
      <p:nvGrpSpPr>
        <p:cNvPr id="1" name="Shape 62"/>
        <p:cNvGrpSpPr/>
        <p:nvPr/>
      </p:nvGrpSpPr>
      <p:grpSpPr>
        <a:xfrm>
          <a:off x="0" y="0"/>
          <a:ext cx="0" cy="0"/>
          <a:chOff x="0" y="0"/>
          <a:chExt cx="0" cy="0"/>
        </a:xfrm>
      </p:grpSpPr>
      <p:pic>
        <p:nvPicPr>
          <p:cNvPr id="63" name="Google Shape;63;p11"/>
          <p:cNvPicPr preferRelativeResize="0"/>
          <p:nvPr/>
        </p:nvPicPr>
        <p:blipFill rotWithShape="1">
          <a:blip r:embed="rId2">
            <a:alphaModFix/>
          </a:blip>
          <a:srcRect l="11403" t="2619" r="1677"/>
          <a:stretch/>
        </p:blipFill>
        <p:spPr>
          <a:xfrm>
            <a:off x="0" y="0"/>
            <a:ext cx="7965149" cy="3257850"/>
          </a:xfrm>
          <a:prstGeom prst="rect">
            <a:avLst/>
          </a:prstGeom>
          <a:blipFill rotWithShape="1">
            <a:blip r:embed="rId3">
              <a:alphaModFix amt="0"/>
            </a:blip>
            <a:stretch>
              <a:fillRect/>
            </a:stretch>
          </a:blipFill>
          <a:ln>
            <a:noFill/>
          </a:ln>
        </p:spPr>
      </p:pic>
      <p:sp>
        <p:nvSpPr>
          <p:cNvPr id="64" name="Google Shape;64;p11"/>
          <p:cNvSpPr txBox="1">
            <a:spLocks noGrp="1"/>
          </p:cNvSpPr>
          <p:nvPr>
            <p:ph type="title"/>
          </p:nvPr>
        </p:nvSpPr>
        <p:spPr>
          <a:xfrm>
            <a:off x="3376350" y="3057575"/>
            <a:ext cx="4853400" cy="1426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65" name="Google Shape;65;p11"/>
          <p:cNvSpPr txBox="1">
            <a:spLocks noGrp="1"/>
          </p:cNvSpPr>
          <p:nvPr>
            <p:ph type="sldNum" idx="12"/>
          </p:nvPr>
        </p:nvSpPr>
        <p:spPr>
          <a:xfrm>
            <a:off x="8472458" y="4739417"/>
            <a:ext cx="548700" cy="393600"/>
          </a:xfrm>
          <a:prstGeom prst="rect">
            <a:avLst/>
          </a:prstGeom>
        </p:spPr>
        <p:txBody>
          <a:bodyPr spcFirstLastPara="1" wrap="square" lIns="91425" tIns="91425" rIns="91425" bIns="91425" anchor="ctr" anchorCtr="0">
            <a:noAutofit/>
          </a:bodyPr>
          <a:lstStyle>
            <a:lvl1pPr lvl="0" rtl="0">
              <a:buNone/>
              <a:defRPr>
                <a:solidFill>
                  <a:srgbClr val="2A2C2E"/>
                </a:solidFill>
                <a:latin typeface="Helvetica Neue Light"/>
                <a:ea typeface="Helvetica Neue Light"/>
                <a:cs typeface="Helvetica Neue Light"/>
                <a:sym typeface="Helvetica Neue Light"/>
              </a:defRPr>
            </a:lvl1pPr>
            <a:lvl2pPr lvl="1" rtl="0">
              <a:buNone/>
              <a:defRPr>
                <a:solidFill>
                  <a:srgbClr val="2A2C2E"/>
                </a:solidFill>
                <a:latin typeface="Helvetica Neue Light"/>
                <a:ea typeface="Helvetica Neue Light"/>
                <a:cs typeface="Helvetica Neue Light"/>
                <a:sym typeface="Helvetica Neue Light"/>
              </a:defRPr>
            </a:lvl2pPr>
            <a:lvl3pPr lvl="2" rtl="0">
              <a:buNone/>
              <a:defRPr>
                <a:solidFill>
                  <a:srgbClr val="2A2C2E"/>
                </a:solidFill>
                <a:latin typeface="Helvetica Neue Light"/>
                <a:ea typeface="Helvetica Neue Light"/>
                <a:cs typeface="Helvetica Neue Light"/>
                <a:sym typeface="Helvetica Neue Light"/>
              </a:defRPr>
            </a:lvl3pPr>
            <a:lvl4pPr lvl="3" rtl="0">
              <a:buNone/>
              <a:defRPr>
                <a:solidFill>
                  <a:srgbClr val="2A2C2E"/>
                </a:solidFill>
                <a:latin typeface="Helvetica Neue Light"/>
                <a:ea typeface="Helvetica Neue Light"/>
                <a:cs typeface="Helvetica Neue Light"/>
                <a:sym typeface="Helvetica Neue Light"/>
              </a:defRPr>
            </a:lvl4pPr>
            <a:lvl5pPr lvl="4" rtl="0">
              <a:buNone/>
              <a:defRPr>
                <a:solidFill>
                  <a:srgbClr val="2A2C2E"/>
                </a:solidFill>
                <a:latin typeface="Helvetica Neue Light"/>
                <a:ea typeface="Helvetica Neue Light"/>
                <a:cs typeface="Helvetica Neue Light"/>
                <a:sym typeface="Helvetica Neue Light"/>
              </a:defRPr>
            </a:lvl5pPr>
            <a:lvl6pPr lvl="5" rtl="0">
              <a:buNone/>
              <a:defRPr>
                <a:solidFill>
                  <a:srgbClr val="2A2C2E"/>
                </a:solidFill>
                <a:latin typeface="Helvetica Neue Light"/>
                <a:ea typeface="Helvetica Neue Light"/>
                <a:cs typeface="Helvetica Neue Light"/>
                <a:sym typeface="Helvetica Neue Light"/>
              </a:defRPr>
            </a:lvl6pPr>
            <a:lvl7pPr lvl="6" rtl="0">
              <a:buNone/>
              <a:defRPr>
                <a:solidFill>
                  <a:srgbClr val="2A2C2E"/>
                </a:solidFill>
                <a:latin typeface="Helvetica Neue Light"/>
                <a:ea typeface="Helvetica Neue Light"/>
                <a:cs typeface="Helvetica Neue Light"/>
                <a:sym typeface="Helvetica Neue Light"/>
              </a:defRPr>
            </a:lvl7pPr>
            <a:lvl8pPr lvl="7" rtl="0">
              <a:buNone/>
              <a:defRPr>
                <a:solidFill>
                  <a:srgbClr val="2A2C2E"/>
                </a:solidFill>
                <a:latin typeface="Helvetica Neue Light"/>
                <a:ea typeface="Helvetica Neue Light"/>
                <a:cs typeface="Helvetica Neue Light"/>
                <a:sym typeface="Helvetica Neue Light"/>
              </a:defRPr>
            </a:lvl8pPr>
            <a:lvl9pPr lvl="8" rtl="0">
              <a:buNone/>
              <a:defRPr>
                <a:solidFill>
                  <a:srgbClr val="2A2C2E"/>
                </a:solidFill>
                <a:latin typeface="Helvetica Neue Light"/>
                <a:ea typeface="Helvetica Neue Light"/>
                <a:cs typeface="Helvetica Neue Light"/>
                <a:sym typeface="Helvetica Neue Light"/>
              </a:defRPr>
            </a:lvl9pPr>
          </a:lstStyle>
          <a:p>
            <a:pPr marL="0" lvl="0" indent="0" algn="r" rtl="0">
              <a:spcBef>
                <a:spcPts val="0"/>
              </a:spcBef>
              <a:spcAft>
                <a:spcPts val="0"/>
              </a:spcAft>
              <a:buNone/>
            </a:pPr>
            <a:fld id="{00000000-1234-1234-1234-123412341234}" type="slidenum">
              <a:rPr lang="en"/>
              <a:t>‹#›</a:t>
            </a:fld>
            <a:endParaRPr/>
          </a:p>
        </p:txBody>
      </p:sp>
      <p:sp>
        <p:nvSpPr>
          <p:cNvPr id="66" name="Google Shape;66;p11"/>
          <p:cNvSpPr txBox="1"/>
          <p:nvPr/>
        </p:nvSpPr>
        <p:spPr>
          <a:xfrm>
            <a:off x="3593400" y="4804217"/>
            <a:ext cx="1957200" cy="264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rgbClr val="2A2C2E"/>
                </a:solidFill>
                <a:latin typeface="Helvetica Neue Light"/>
                <a:ea typeface="Helvetica Neue Light"/>
                <a:cs typeface="Helvetica Neue Light"/>
                <a:sym typeface="Helvetica Neue Light"/>
              </a:rPr>
              <a:t>TELUS Proprietary</a:t>
            </a:r>
            <a:endParaRPr sz="800">
              <a:solidFill>
                <a:srgbClr val="2A2C2E"/>
              </a:solidFill>
              <a:latin typeface="Helvetica Neue Light"/>
              <a:ea typeface="Helvetica Neue Light"/>
              <a:cs typeface="Helvetica Neue Light"/>
              <a:sym typeface="Helvetica Neue Light"/>
            </a:endParaRPr>
          </a:p>
        </p:txBody>
      </p:sp>
      <p:pic>
        <p:nvPicPr>
          <p:cNvPr id="67" name="Google Shape;67;p11"/>
          <p:cNvPicPr preferRelativeResize="0"/>
          <p:nvPr/>
        </p:nvPicPr>
        <p:blipFill>
          <a:blip r:embed="rId4">
            <a:alphaModFix/>
          </a:blip>
          <a:stretch>
            <a:fillRect/>
          </a:stretch>
        </p:blipFill>
        <p:spPr>
          <a:xfrm>
            <a:off x="7965150" y="138000"/>
            <a:ext cx="1056000" cy="264000"/>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Graph and content ">
  <p:cSld name="CUSTOM_3">
    <p:spTree>
      <p:nvGrpSpPr>
        <p:cNvPr id="1" name="Shape 68"/>
        <p:cNvGrpSpPr/>
        <p:nvPr/>
      </p:nvGrpSpPr>
      <p:grpSpPr>
        <a:xfrm>
          <a:off x="0" y="0"/>
          <a:ext cx="0" cy="0"/>
          <a:chOff x="0" y="0"/>
          <a:chExt cx="0" cy="0"/>
        </a:xfrm>
      </p:grpSpPr>
      <p:sp>
        <p:nvSpPr>
          <p:cNvPr id="69" name="Google Shape;69;p12"/>
          <p:cNvSpPr txBox="1">
            <a:spLocks noGrp="1"/>
          </p:cNvSpPr>
          <p:nvPr>
            <p:ph type="title"/>
          </p:nvPr>
        </p:nvSpPr>
        <p:spPr>
          <a:xfrm>
            <a:off x="5060775" y="1292375"/>
            <a:ext cx="3436500" cy="812100"/>
          </a:xfrm>
          <a:prstGeom prst="rect">
            <a:avLst/>
          </a:prstGeom>
        </p:spPr>
        <p:txBody>
          <a:bodyPr spcFirstLastPara="1" wrap="square" lIns="91425" tIns="91425" rIns="91425" bIns="91425" anchor="b" anchorCtr="0">
            <a:noAutofit/>
          </a:bodyPr>
          <a:lstStyle>
            <a:lvl1pPr lvl="0" rtl="0">
              <a:spcBef>
                <a:spcPts val="0"/>
              </a:spcBef>
              <a:spcAft>
                <a:spcPts val="0"/>
              </a:spcAft>
              <a:buNone/>
              <a:defRPr sz="24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0" name="Google Shape;70;p12"/>
          <p:cNvSpPr txBox="1">
            <a:spLocks noGrp="1"/>
          </p:cNvSpPr>
          <p:nvPr>
            <p:ph type="body" idx="1"/>
          </p:nvPr>
        </p:nvSpPr>
        <p:spPr>
          <a:xfrm>
            <a:off x="5060775" y="2286000"/>
            <a:ext cx="3436500" cy="17595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17500" rtl="0">
              <a:spcBef>
                <a:spcPts val="1600"/>
              </a:spcBef>
              <a:spcAft>
                <a:spcPts val="0"/>
              </a:spcAft>
              <a:buSzPts val="1400"/>
              <a:buChar char="○"/>
              <a:defRPr/>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298450" rtl="0">
              <a:spcBef>
                <a:spcPts val="1600"/>
              </a:spcBef>
              <a:spcAft>
                <a:spcPts val="0"/>
              </a:spcAft>
              <a:buSzPts val="1100"/>
              <a:buChar char="●"/>
              <a:defRPr sz="1100"/>
            </a:lvl5pPr>
            <a:lvl6pPr marL="2743200" lvl="5" indent="-298450" rtl="0">
              <a:spcBef>
                <a:spcPts val="1600"/>
              </a:spcBef>
              <a:spcAft>
                <a:spcPts val="0"/>
              </a:spcAft>
              <a:buSzPts val="1100"/>
              <a:buChar char="○"/>
              <a:defRPr sz="1100"/>
            </a:lvl6pPr>
            <a:lvl7pPr marL="3200400" lvl="6" indent="-292100" rtl="0">
              <a:spcBef>
                <a:spcPts val="1600"/>
              </a:spcBef>
              <a:spcAft>
                <a:spcPts val="0"/>
              </a:spcAft>
              <a:buSzPts val="1000"/>
              <a:buChar char="●"/>
              <a:defRPr sz="1000"/>
            </a:lvl7pPr>
            <a:lvl8pPr marL="3657600" lvl="7" indent="-292100" rtl="0">
              <a:spcBef>
                <a:spcPts val="1600"/>
              </a:spcBef>
              <a:spcAft>
                <a:spcPts val="0"/>
              </a:spcAft>
              <a:buSzPts val="1000"/>
              <a:buChar char="○"/>
              <a:defRPr sz="1000"/>
            </a:lvl8pPr>
            <a:lvl9pPr marL="4114800" lvl="8" indent="-292100" rtl="0">
              <a:spcBef>
                <a:spcPts val="1600"/>
              </a:spcBef>
              <a:spcAft>
                <a:spcPts val="1600"/>
              </a:spcAft>
              <a:buSzPts val="1000"/>
              <a:buChar char="●"/>
              <a:defRPr sz="1000"/>
            </a:lvl9pPr>
          </a:lstStyle>
          <a:p>
            <a:endParaRPr/>
          </a:p>
        </p:txBody>
      </p:sp>
      <p:sp>
        <p:nvSpPr>
          <p:cNvPr id="71" name="Google Shape;71;p12"/>
          <p:cNvSpPr txBox="1">
            <a:spLocks noGrp="1"/>
          </p:cNvSpPr>
          <p:nvPr>
            <p:ph type="sldNum" idx="12"/>
          </p:nvPr>
        </p:nvSpPr>
        <p:spPr>
          <a:xfrm>
            <a:off x="8472458" y="4739417"/>
            <a:ext cx="548700" cy="393600"/>
          </a:xfrm>
          <a:prstGeom prst="rect">
            <a:avLst/>
          </a:prstGeom>
        </p:spPr>
        <p:txBody>
          <a:bodyPr spcFirstLastPara="1" wrap="square" lIns="91425" tIns="91425" rIns="91425" bIns="91425" anchor="ctr" anchorCtr="0">
            <a:noAutofit/>
          </a:bodyPr>
          <a:lstStyle>
            <a:lvl1pPr lvl="0" rtl="0">
              <a:buNone/>
              <a:defRPr>
                <a:solidFill>
                  <a:srgbClr val="2A2C2E"/>
                </a:solidFill>
                <a:latin typeface="Helvetica Neue Light"/>
                <a:ea typeface="Helvetica Neue Light"/>
                <a:cs typeface="Helvetica Neue Light"/>
                <a:sym typeface="Helvetica Neue Light"/>
              </a:defRPr>
            </a:lvl1pPr>
            <a:lvl2pPr lvl="1" rtl="0">
              <a:buNone/>
              <a:defRPr>
                <a:solidFill>
                  <a:srgbClr val="2A2C2E"/>
                </a:solidFill>
                <a:latin typeface="Helvetica Neue Light"/>
                <a:ea typeface="Helvetica Neue Light"/>
                <a:cs typeface="Helvetica Neue Light"/>
                <a:sym typeface="Helvetica Neue Light"/>
              </a:defRPr>
            </a:lvl2pPr>
            <a:lvl3pPr lvl="2" rtl="0">
              <a:buNone/>
              <a:defRPr>
                <a:solidFill>
                  <a:srgbClr val="2A2C2E"/>
                </a:solidFill>
                <a:latin typeface="Helvetica Neue Light"/>
                <a:ea typeface="Helvetica Neue Light"/>
                <a:cs typeface="Helvetica Neue Light"/>
                <a:sym typeface="Helvetica Neue Light"/>
              </a:defRPr>
            </a:lvl3pPr>
            <a:lvl4pPr lvl="3" rtl="0">
              <a:buNone/>
              <a:defRPr>
                <a:solidFill>
                  <a:srgbClr val="2A2C2E"/>
                </a:solidFill>
                <a:latin typeface="Helvetica Neue Light"/>
                <a:ea typeface="Helvetica Neue Light"/>
                <a:cs typeface="Helvetica Neue Light"/>
                <a:sym typeface="Helvetica Neue Light"/>
              </a:defRPr>
            </a:lvl4pPr>
            <a:lvl5pPr lvl="4" rtl="0">
              <a:buNone/>
              <a:defRPr>
                <a:solidFill>
                  <a:srgbClr val="2A2C2E"/>
                </a:solidFill>
                <a:latin typeface="Helvetica Neue Light"/>
                <a:ea typeface="Helvetica Neue Light"/>
                <a:cs typeface="Helvetica Neue Light"/>
                <a:sym typeface="Helvetica Neue Light"/>
              </a:defRPr>
            </a:lvl5pPr>
            <a:lvl6pPr lvl="5" rtl="0">
              <a:buNone/>
              <a:defRPr>
                <a:solidFill>
                  <a:srgbClr val="2A2C2E"/>
                </a:solidFill>
                <a:latin typeface="Helvetica Neue Light"/>
                <a:ea typeface="Helvetica Neue Light"/>
                <a:cs typeface="Helvetica Neue Light"/>
                <a:sym typeface="Helvetica Neue Light"/>
              </a:defRPr>
            </a:lvl6pPr>
            <a:lvl7pPr lvl="6" rtl="0">
              <a:buNone/>
              <a:defRPr>
                <a:solidFill>
                  <a:srgbClr val="2A2C2E"/>
                </a:solidFill>
                <a:latin typeface="Helvetica Neue Light"/>
                <a:ea typeface="Helvetica Neue Light"/>
                <a:cs typeface="Helvetica Neue Light"/>
                <a:sym typeface="Helvetica Neue Light"/>
              </a:defRPr>
            </a:lvl7pPr>
            <a:lvl8pPr lvl="7" rtl="0">
              <a:buNone/>
              <a:defRPr>
                <a:solidFill>
                  <a:srgbClr val="2A2C2E"/>
                </a:solidFill>
                <a:latin typeface="Helvetica Neue Light"/>
                <a:ea typeface="Helvetica Neue Light"/>
                <a:cs typeface="Helvetica Neue Light"/>
                <a:sym typeface="Helvetica Neue Light"/>
              </a:defRPr>
            </a:lvl8pPr>
            <a:lvl9pPr lvl="8" rtl="0">
              <a:buNone/>
              <a:defRPr>
                <a:solidFill>
                  <a:srgbClr val="2A2C2E"/>
                </a:solidFill>
                <a:latin typeface="Helvetica Neue Light"/>
                <a:ea typeface="Helvetica Neue Light"/>
                <a:cs typeface="Helvetica Neue Light"/>
                <a:sym typeface="Helvetica Neue Light"/>
              </a:defRPr>
            </a:lvl9pPr>
          </a:lstStyle>
          <a:p>
            <a:pPr marL="0" lvl="0" indent="0" algn="r" rtl="0">
              <a:spcBef>
                <a:spcPts val="0"/>
              </a:spcBef>
              <a:spcAft>
                <a:spcPts val="0"/>
              </a:spcAft>
              <a:buNone/>
            </a:pPr>
            <a:fld id="{00000000-1234-1234-1234-123412341234}" type="slidenum">
              <a:rPr lang="en"/>
              <a:t>‹#›</a:t>
            </a:fld>
            <a:endParaRPr/>
          </a:p>
        </p:txBody>
      </p:sp>
      <p:sp>
        <p:nvSpPr>
          <p:cNvPr id="72" name="Google Shape;72;p12"/>
          <p:cNvSpPr txBox="1"/>
          <p:nvPr/>
        </p:nvSpPr>
        <p:spPr>
          <a:xfrm>
            <a:off x="3593400" y="4804217"/>
            <a:ext cx="1957200" cy="264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rgbClr val="2A2C2E"/>
                </a:solidFill>
                <a:latin typeface="Helvetica Neue Light"/>
                <a:ea typeface="Helvetica Neue Light"/>
                <a:cs typeface="Helvetica Neue Light"/>
                <a:sym typeface="Helvetica Neue Light"/>
              </a:rPr>
              <a:t>TELUS Proprietary</a:t>
            </a:r>
            <a:endParaRPr sz="800">
              <a:solidFill>
                <a:srgbClr val="2A2C2E"/>
              </a:solidFill>
              <a:latin typeface="Helvetica Neue Light"/>
              <a:ea typeface="Helvetica Neue Light"/>
              <a:cs typeface="Helvetica Neue Light"/>
              <a:sym typeface="Helvetica Neue Light"/>
            </a:endParaRPr>
          </a:p>
        </p:txBody>
      </p:sp>
      <p:pic>
        <p:nvPicPr>
          <p:cNvPr id="73" name="Google Shape;73;p12"/>
          <p:cNvPicPr preferRelativeResize="0"/>
          <p:nvPr/>
        </p:nvPicPr>
        <p:blipFill>
          <a:blip r:embed="rId2">
            <a:alphaModFix/>
          </a:blip>
          <a:stretch>
            <a:fillRect/>
          </a:stretch>
        </p:blipFill>
        <p:spPr>
          <a:xfrm>
            <a:off x="7965150" y="138000"/>
            <a:ext cx="1056000" cy="264000"/>
          </a:xfrm>
          <a:prstGeom prst="rect">
            <a:avLst/>
          </a:prstGeom>
          <a:noFill/>
          <a:ln>
            <a:noFill/>
          </a:ln>
        </p:spPr>
      </p:pic>
      <p:sp>
        <p:nvSpPr>
          <p:cNvPr id="74" name="Google Shape;74;p12"/>
          <p:cNvSpPr txBox="1">
            <a:spLocks noGrp="1"/>
          </p:cNvSpPr>
          <p:nvPr>
            <p:ph type="title" idx="2"/>
          </p:nvPr>
        </p:nvSpPr>
        <p:spPr>
          <a:xfrm>
            <a:off x="534450" y="307850"/>
            <a:ext cx="7314000" cy="5727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Wide image">
  <p:cSld name="CUSTOM_1">
    <p:spTree>
      <p:nvGrpSpPr>
        <p:cNvPr id="1" name="Shape 75"/>
        <p:cNvGrpSpPr/>
        <p:nvPr/>
      </p:nvGrpSpPr>
      <p:grpSpPr>
        <a:xfrm>
          <a:off x="0" y="0"/>
          <a:ext cx="0" cy="0"/>
          <a:chOff x="0" y="0"/>
          <a:chExt cx="0" cy="0"/>
        </a:xfrm>
      </p:grpSpPr>
      <p:sp>
        <p:nvSpPr>
          <p:cNvPr id="76" name="Google Shape;76;p13"/>
          <p:cNvSpPr txBox="1">
            <a:spLocks noGrp="1"/>
          </p:cNvSpPr>
          <p:nvPr>
            <p:ph type="sldNum" idx="12"/>
          </p:nvPr>
        </p:nvSpPr>
        <p:spPr>
          <a:xfrm>
            <a:off x="8472458" y="4739417"/>
            <a:ext cx="548700" cy="393600"/>
          </a:xfrm>
          <a:prstGeom prst="rect">
            <a:avLst/>
          </a:prstGeom>
        </p:spPr>
        <p:txBody>
          <a:bodyPr spcFirstLastPara="1" wrap="square" lIns="91425" tIns="91425" rIns="91425" bIns="91425" anchor="ctr" anchorCtr="0">
            <a:noAutofit/>
          </a:bodyPr>
          <a:lstStyle>
            <a:lvl1pPr lvl="0" rtl="0">
              <a:buNone/>
              <a:defRPr>
                <a:solidFill>
                  <a:srgbClr val="2A2C2E"/>
                </a:solidFill>
                <a:latin typeface="Helvetica Neue Light"/>
                <a:ea typeface="Helvetica Neue Light"/>
                <a:cs typeface="Helvetica Neue Light"/>
                <a:sym typeface="Helvetica Neue Light"/>
              </a:defRPr>
            </a:lvl1pPr>
            <a:lvl2pPr lvl="1" rtl="0">
              <a:buNone/>
              <a:defRPr>
                <a:solidFill>
                  <a:srgbClr val="2A2C2E"/>
                </a:solidFill>
                <a:latin typeface="Helvetica Neue Light"/>
                <a:ea typeface="Helvetica Neue Light"/>
                <a:cs typeface="Helvetica Neue Light"/>
                <a:sym typeface="Helvetica Neue Light"/>
              </a:defRPr>
            </a:lvl2pPr>
            <a:lvl3pPr lvl="2" rtl="0">
              <a:buNone/>
              <a:defRPr>
                <a:solidFill>
                  <a:srgbClr val="2A2C2E"/>
                </a:solidFill>
                <a:latin typeface="Helvetica Neue Light"/>
                <a:ea typeface="Helvetica Neue Light"/>
                <a:cs typeface="Helvetica Neue Light"/>
                <a:sym typeface="Helvetica Neue Light"/>
              </a:defRPr>
            </a:lvl3pPr>
            <a:lvl4pPr lvl="3" rtl="0">
              <a:buNone/>
              <a:defRPr>
                <a:solidFill>
                  <a:srgbClr val="2A2C2E"/>
                </a:solidFill>
                <a:latin typeface="Helvetica Neue Light"/>
                <a:ea typeface="Helvetica Neue Light"/>
                <a:cs typeface="Helvetica Neue Light"/>
                <a:sym typeface="Helvetica Neue Light"/>
              </a:defRPr>
            </a:lvl4pPr>
            <a:lvl5pPr lvl="4" rtl="0">
              <a:buNone/>
              <a:defRPr>
                <a:solidFill>
                  <a:srgbClr val="2A2C2E"/>
                </a:solidFill>
                <a:latin typeface="Helvetica Neue Light"/>
                <a:ea typeface="Helvetica Neue Light"/>
                <a:cs typeface="Helvetica Neue Light"/>
                <a:sym typeface="Helvetica Neue Light"/>
              </a:defRPr>
            </a:lvl5pPr>
            <a:lvl6pPr lvl="5" rtl="0">
              <a:buNone/>
              <a:defRPr>
                <a:solidFill>
                  <a:srgbClr val="2A2C2E"/>
                </a:solidFill>
                <a:latin typeface="Helvetica Neue Light"/>
                <a:ea typeface="Helvetica Neue Light"/>
                <a:cs typeface="Helvetica Neue Light"/>
                <a:sym typeface="Helvetica Neue Light"/>
              </a:defRPr>
            </a:lvl6pPr>
            <a:lvl7pPr lvl="6" rtl="0">
              <a:buNone/>
              <a:defRPr>
                <a:solidFill>
                  <a:srgbClr val="2A2C2E"/>
                </a:solidFill>
                <a:latin typeface="Helvetica Neue Light"/>
                <a:ea typeface="Helvetica Neue Light"/>
                <a:cs typeface="Helvetica Neue Light"/>
                <a:sym typeface="Helvetica Neue Light"/>
              </a:defRPr>
            </a:lvl7pPr>
            <a:lvl8pPr lvl="7" rtl="0">
              <a:buNone/>
              <a:defRPr>
                <a:solidFill>
                  <a:srgbClr val="2A2C2E"/>
                </a:solidFill>
                <a:latin typeface="Helvetica Neue Light"/>
                <a:ea typeface="Helvetica Neue Light"/>
                <a:cs typeface="Helvetica Neue Light"/>
                <a:sym typeface="Helvetica Neue Light"/>
              </a:defRPr>
            </a:lvl8pPr>
            <a:lvl9pPr lvl="8" rtl="0">
              <a:buNone/>
              <a:defRPr>
                <a:solidFill>
                  <a:srgbClr val="2A2C2E"/>
                </a:solidFill>
                <a:latin typeface="Helvetica Neue Light"/>
                <a:ea typeface="Helvetica Neue Light"/>
                <a:cs typeface="Helvetica Neue Light"/>
                <a:sym typeface="Helvetica Neue Light"/>
              </a:defRPr>
            </a:lvl9pPr>
          </a:lstStyle>
          <a:p>
            <a:pPr marL="0" lvl="0" indent="0" algn="r" rtl="0">
              <a:spcBef>
                <a:spcPts val="0"/>
              </a:spcBef>
              <a:spcAft>
                <a:spcPts val="0"/>
              </a:spcAft>
              <a:buNone/>
            </a:pPr>
            <a:fld id="{00000000-1234-1234-1234-123412341234}" type="slidenum">
              <a:rPr lang="en"/>
              <a:t>‹#›</a:t>
            </a:fld>
            <a:endParaRPr/>
          </a:p>
        </p:txBody>
      </p:sp>
      <p:sp>
        <p:nvSpPr>
          <p:cNvPr id="77" name="Google Shape;77;p13"/>
          <p:cNvSpPr txBox="1"/>
          <p:nvPr/>
        </p:nvSpPr>
        <p:spPr>
          <a:xfrm>
            <a:off x="3593400" y="4804217"/>
            <a:ext cx="1957200" cy="264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rgbClr val="2A2C2E"/>
                </a:solidFill>
                <a:latin typeface="Helvetica Neue Light"/>
                <a:ea typeface="Helvetica Neue Light"/>
                <a:cs typeface="Helvetica Neue Light"/>
                <a:sym typeface="Helvetica Neue Light"/>
              </a:rPr>
              <a:t>TELUS Proprietary</a:t>
            </a:r>
            <a:endParaRPr sz="800">
              <a:solidFill>
                <a:srgbClr val="2A2C2E"/>
              </a:solidFill>
              <a:latin typeface="Helvetica Neue Light"/>
              <a:ea typeface="Helvetica Neue Light"/>
              <a:cs typeface="Helvetica Neue Light"/>
              <a:sym typeface="Helvetica Neue Light"/>
            </a:endParaRPr>
          </a:p>
        </p:txBody>
      </p:sp>
      <p:pic>
        <p:nvPicPr>
          <p:cNvPr id="78" name="Google Shape;78;p13"/>
          <p:cNvPicPr preferRelativeResize="0"/>
          <p:nvPr/>
        </p:nvPicPr>
        <p:blipFill>
          <a:blip r:embed="rId2">
            <a:alphaModFix/>
          </a:blip>
          <a:stretch>
            <a:fillRect/>
          </a:stretch>
        </p:blipFill>
        <p:spPr>
          <a:xfrm>
            <a:off x="7965150" y="138000"/>
            <a:ext cx="1056000" cy="26400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Image and content - 1">
  <p:cSld name="CUSTOM_1_1">
    <p:spTree>
      <p:nvGrpSpPr>
        <p:cNvPr id="1" name="Shape 79"/>
        <p:cNvGrpSpPr/>
        <p:nvPr/>
      </p:nvGrpSpPr>
      <p:grpSpPr>
        <a:xfrm>
          <a:off x="0" y="0"/>
          <a:ext cx="0" cy="0"/>
          <a:chOff x="0" y="0"/>
          <a:chExt cx="0" cy="0"/>
        </a:xfrm>
      </p:grpSpPr>
      <p:sp>
        <p:nvSpPr>
          <p:cNvPr id="80" name="Google Shape;80;p14"/>
          <p:cNvSpPr txBox="1">
            <a:spLocks noGrp="1"/>
          </p:cNvSpPr>
          <p:nvPr>
            <p:ph type="title"/>
          </p:nvPr>
        </p:nvSpPr>
        <p:spPr>
          <a:xfrm>
            <a:off x="5060775" y="911375"/>
            <a:ext cx="3436500" cy="812100"/>
          </a:xfrm>
          <a:prstGeom prst="rect">
            <a:avLst/>
          </a:prstGeom>
        </p:spPr>
        <p:txBody>
          <a:bodyPr spcFirstLastPara="1" wrap="square" lIns="91425" tIns="91425" rIns="91425" bIns="91425" anchor="t" anchorCtr="0">
            <a:noAutofit/>
          </a:bodyPr>
          <a:lstStyle>
            <a:lvl1pPr lvl="0">
              <a:spcBef>
                <a:spcPts val="0"/>
              </a:spcBef>
              <a:spcAft>
                <a:spcPts val="0"/>
              </a:spcAft>
              <a:buNone/>
              <a:defRPr sz="2400"/>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a:endParaRPr/>
          </a:p>
        </p:txBody>
      </p:sp>
      <p:sp>
        <p:nvSpPr>
          <p:cNvPr id="81" name="Google Shape;81;p14"/>
          <p:cNvSpPr txBox="1">
            <a:spLocks noGrp="1"/>
          </p:cNvSpPr>
          <p:nvPr>
            <p:ph type="body" idx="1"/>
          </p:nvPr>
        </p:nvSpPr>
        <p:spPr>
          <a:xfrm>
            <a:off x="5060775" y="1905000"/>
            <a:ext cx="3436500" cy="17595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17500">
              <a:spcBef>
                <a:spcPts val="1600"/>
              </a:spcBef>
              <a:spcAft>
                <a:spcPts val="0"/>
              </a:spcAft>
              <a:buSzPts val="1400"/>
              <a:buChar char="○"/>
              <a:defRPr/>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298450">
              <a:spcBef>
                <a:spcPts val="1600"/>
              </a:spcBef>
              <a:spcAft>
                <a:spcPts val="0"/>
              </a:spcAft>
              <a:buSzPts val="1100"/>
              <a:buChar char="●"/>
              <a:defRPr sz="1100"/>
            </a:lvl5pPr>
            <a:lvl6pPr marL="2743200" lvl="5" indent="-298450">
              <a:spcBef>
                <a:spcPts val="1600"/>
              </a:spcBef>
              <a:spcAft>
                <a:spcPts val="0"/>
              </a:spcAft>
              <a:buSzPts val="1100"/>
              <a:buChar char="○"/>
              <a:defRPr sz="1100"/>
            </a:lvl6pPr>
            <a:lvl7pPr marL="3200400" lvl="6" indent="-292100">
              <a:spcBef>
                <a:spcPts val="1600"/>
              </a:spcBef>
              <a:spcAft>
                <a:spcPts val="0"/>
              </a:spcAft>
              <a:buSzPts val="1000"/>
              <a:buChar char="●"/>
              <a:defRPr sz="1000"/>
            </a:lvl7pPr>
            <a:lvl8pPr marL="3657600" lvl="7" indent="-292100">
              <a:spcBef>
                <a:spcPts val="1600"/>
              </a:spcBef>
              <a:spcAft>
                <a:spcPts val="0"/>
              </a:spcAft>
              <a:buSzPts val="1000"/>
              <a:buChar char="○"/>
              <a:defRPr sz="1000"/>
            </a:lvl8pPr>
            <a:lvl9pPr marL="4114800" lvl="8" indent="-292100">
              <a:spcBef>
                <a:spcPts val="1600"/>
              </a:spcBef>
              <a:spcAft>
                <a:spcPts val="1600"/>
              </a:spcAft>
              <a:buSzPts val="1000"/>
              <a:buChar char="●"/>
              <a:defRPr sz="1000"/>
            </a:lvl9pPr>
          </a:lstStyle>
          <a:p>
            <a:endParaRPr/>
          </a:p>
        </p:txBody>
      </p:sp>
      <p:sp>
        <p:nvSpPr>
          <p:cNvPr id="82" name="Google Shape;82;p14"/>
          <p:cNvSpPr txBox="1">
            <a:spLocks noGrp="1"/>
          </p:cNvSpPr>
          <p:nvPr>
            <p:ph type="sldNum" idx="12"/>
          </p:nvPr>
        </p:nvSpPr>
        <p:spPr>
          <a:xfrm>
            <a:off x="8472458" y="4739417"/>
            <a:ext cx="548700" cy="393600"/>
          </a:xfrm>
          <a:prstGeom prst="rect">
            <a:avLst/>
          </a:prstGeom>
        </p:spPr>
        <p:txBody>
          <a:bodyPr spcFirstLastPara="1" wrap="square" lIns="91425" tIns="91425" rIns="91425" bIns="91425" anchor="ctr" anchorCtr="0">
            <a:noAutofit/>
          </a:bodyPr>
          <a:lstStyle>
            <a:lvl1pPr lvl="0" rtl="0">
              <a:buNone/>
              <a:defRPr>
                <a:solidFill>
                  <a:srgbClr val="2A2C2E"/>
                </a:solidFill>
                <a:latin typeface="Helvetica Neue Light"/>
                <a:ea typeface="Helvetica Neue Light"/>
                <a:cs typeface="Helvetica Neue Light"/>
                <a:sym typeface="Helvetica Neue Light"/>
              </a:defRPr>
            </a:lvl1pPr>
            <a:lvl2pPr lvl="1" rtl="0">
              <a:buNone/>
              <a:defRPr>
                <a:solidFill>
                  <a:srgbClr val="2A2C2E"/>
                </a:solidFill>
                <a:latin typeface="Helvetica Neue Light"/>
                <a:ea typeface="Helvetica Neue Light"/>
                <a:cs typeface="Helvetica Neue Light"/>
                <a:sym typeface="Helvetica Neue Light"/>
              </a:defRPr>
            </a:lvl2pPr>
            <a:lvl3pPr lvl="2" rtl="0">
              <a:buNone/>
              <a:defRPr>
                <a:solidFill>
                  <a:srgbClr val="2A2C2E"/>
                </a:solidFill>
                <a:latin typeface="Helvetica Neue Light"/>
                <a:ea typeface="Helvetica Neue Light"/>
                <a:cs typeface="Helvetica Neue Light"/>
                <a:sym typeface="Helvetica Neue Light"/>
              </a:defRPr>
            </a:lvl3pPr>
            <a:lvl4pPr lvl="3" rtl="0">
              <a:buNone/>
              <a:defRPr>
                <a:solidFill>
                  <a:srgbClr val="2A2C2E"/>
                </a:solidFill>
                <a:latin typeface="Helvetica Neue Light"/>
                <a:ea typeface="Helvetica Neue Light"/>
                <a:cs typeface="Helvetica Neue Light"/>
                <a:sym typeface="Helvetica Neue Light"/>
              </a:defRPr>
            </a:lvl4pPr>
            <a:lvl5pPr lvl="4" rtl="0">
              <a:buNone/>
              <a:defRPr>
                <a:solidFill>
                  <a:srgbClr val="2A2C2E"/>
                </a:solidFill>
                <a:latin typeface="Helvetica Neue Light"/>
                <a:ea typeface="Helvetica Neue Light"/>
                <a:cs typeface="Helvetica Neue Light"/>
                <a:sym typeface="Helvetica Neue Light"/>
              </a:defRPr>
            </a:lvl5pPr>
            <a:lvl6pPr lvl="5" rtl="0">
              <a:buNone/>
              <a:defRPr>
                <a:solidFill>
                  <a:srgbClr val="2A2C2E"/>
                </a:solidFill>
                <a:latin typeface="Helvetica Neue Light"/>
                <a:ea typeface="Helvetica Neue Light"/>
                <a:cs typeface="Helvetica Neue Light"/>
                <a:sym typeface="Helvetica Neue Light"/>
              </a:defRPr>
            </a:lvl6pPr>
            <a:lvl7pPr lvl="6" rtl="0">
              <a:buNone/>
              <a:defRPr>
                <a:solidFill>
                  <a:srgbClr val="2A2C2E"/>
                </a:solidFill>
                <a:latin typeface="Helvetica Neue Light"/>
                <a:ea typeface="Helvetica Neue Light"/>
                <a:cs typeface="Helvetica Neue Light"/>
                <a:sym typeface="Helvetica Neue Light"/>
              </a:defRPr>
            </a:lvl7pPr>
            <a:lvl8pPr lvl="7" rtl="0">
              <a:buNone/>
              <a:defRPr>
                <a:solidFill>
                  <a:srgbClr val="2A2C2E"/>
                </a:solidFill>
                <a:latin typeface="Helvetica Neue Light"/>
                <a:ea typeface="Helvetica Neue Light"/>
                <a:cs typeface="Helvetica Neue Light"/>
                <a:sym typeface="Helvetica Neue Light"/>
              </a:defRPr>
            </a:lvl8pPr>
            <a:lvl9pPr lvl="8" rtl="0">
              <a:buNone/>
              <a:defRPr>
                <a:solidFill>
                  <a:srgbClr val="2A2C2E"/>
                </a:solidFill>
                <a:latin typeface="Helvetica Neue Light"/>
                <a:ea typeface="Helvetica Neue Light"/>
                <a:cs typeface="Helvetica Neue Light"/>
                <a:sym typeface="Helvetica Neue Light"/>
              </a:defRPr>
            </a:lvl9pPr>
          </a:lstStyle>
          <a:p>
            <a:pPr marL="0" lvl="0" indent="0" algn="r" rtl="0">
              <a:spcBef>
                <a:spcPts val="0"/>
              </a:spcBef>
              <a:spcAft>
                <a:spcPts val="0"/>
              </a:spcAft>
              <a:buNone/>
            </a:pPr>
            <a:fld id="{00000000-1234-1234-1234-123412341234}" type="slidenum">
              <a:rPr lang="en"/>
              <a:t>‹#›</a:t>
            </a:fld>
            <a:endParaRPr/>
          </a:p>
        </p:txBody>
      </p:sp>
      <p:sp>
        <p:nvSpPr>
          <p:cNvPr id="83" name="Google Shape;83;p14"/>
          <p:cNvSpPr txBox="1"/>
          <p:nvPr/>
        </p:nvSpPr>
        <p:spPr>
          <a:xfrm>
            <a:off x="3593400" y="4804217"/>
            <a:ext cx="1957200" cy="264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rgbClr val="2A2C2E"/>
                </a:solidFill>
                <a:latin typeface="Helvetica Neue Light"/>
                <a:ea typeface="Helvetica Neue Light"/>
                <a:cs typeface="Helvetica Neue Light"/>
                <a:sym typeface="Helvetica Neue Light"/>
              </a:rPr>
              <a:t>TELUS Proprietary</a:t>
            </a:r>
            <a:endParaRPr sz="800">
              <a:solidFill>
                <a:srgbClr val="2A2C2E"/>
              </a:solidFill>
              <a:latin typeface="Helvetica Neue Light"/>
              <a:ea typeface="Helvetica Neue Light"/>
              <a:cs typeface="Helvetica Neue Light"/>
              <a:sym typeface="Helvetica Neue Light"/>
            </a:endParaRPr>
          </a:p>
        </p:txBody>
      </p:sp>
      <p:pic>
        <p:nvPicPr>
          <p:cNvPr id="84" name="Google Shape;84;p14"/>
          <p:cNvPicPr preferRelativeResize="0"/>
          <p:nvPr/>
        </p:nvPicPr>
        <p:blipFill>
          <a:blip r:embed="rId2">
            <a:alphaModFix/>
          </a:blip>
          <a:stretch>
            <a:fillRect/>
          </a:stretch>
        </p:blipFill>
        <p:spPr>
          <a:xfrm>
            <a:off x="7965150" y="138000"/>
            <a:ext cx="1056000" cy="26400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Image and content - 2">
  <p:cSld name="CUSTOM_1_1_1">
    <p:spTree>
      <p:nvGrpSpPr>
        <p:cNvPr id="1" name="Shape 85"/>
        <p:cNvGrpSpPr/>
        <p:nvPr/>
      </p:nvGrpSpPr>
      <p:grpSpPr>
        <a:xfrm>
          <a:off x="0" y="0"/>
          <a:ext cx="0" cy="0"/>
          <a:chOff x="0" y="0"/>
          <a:chExt cx="0" cy="0"/>
        </a:xfrm>
      </p:grpSpPr>
      <p:sp>
        <p:nvSpPr>
          <p:cNvPr id="86" name="Google Shape;86;p15"/>
          <p:cNvSpPr txBox="1">
            <a:spLocks noGrp="1"/>
          </p:cNvSpPr>
          <p:nvPr>
            <p:ph type="title"/>
          </p:nvPr>
        </p:nvSpPr>
        <p:spPr>
          <a:xfrm>
            <a:off x="646700" y="911375"/>
            <a:ext cx="3436500" cy="812100"/>
          </a:xfrm>
          <a:prstGeom prst="rect">
            <a:avLst/>
          </a:prstGeom>
        </p:spPr>
        <p:txBody>
          <a:bodyPr spcFirstLastPara="1" wrap="square" lIns="91425" tIns="91425" rIns="91425" bIns="91425" anchor="t" anchorCtr="0">
            <a:noAutofit/>
          </a:bodyPr>
          <a:lstStyle>
            <a:lvl1pPr lvl="0" rtl="0">
              <a:spcBef>
                <a:spcPts val="0"/>
              </a:spcBef>
              <a:spcAft>
                <a:spcPts val="0"/>
              </a:spcAft>
              <a:buNone/>
              <a:defRPr sz="24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 name="Google Shape;87;p15"/>
          <p:cNvSpPr txBox="1">
            <a:spLocks noGrp="1"/>
          </p:cNvSpPr>
          <p:nvPr>
            <p:ph type="body" idx="1"/>
          </p:nvPr>
        </p:nvSpPr>
        <p:spPr>
          <a:xfrm>
            <a:off x="646700" y="1905000"/>
            <a:ext cx="3436500" cy="17595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17500" rtl="0">
              <a:spcBef>
                <a:spcPts val="1600"/>
              </a:spcBef>
              <a:spcAft>
                <a:spcPts val="0"/>
              </a:spcAft>
              <a:buSzPts val="1400"/>
              <a:buChar char="○"/>
              <a:defRPr/>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298450" rtl="0">
              <a:spcBef>
                <a:spcPts val="1600"/>
              </a:spcBef>
              <a:spcAft>
                <a:spcPts val="0"/>
              </a:spcAft>
              <a:buSzPts val="1100"/>
              <a:buChar char="●"/>
              <a:defRPr sz="1100"/>
            </a:lvl5pPr>
            <a:lvl6pPr marL="2743200" lvl="5" indent="-298450" rtl="0">
              <a:spcBef>
                <a:spcPts val="1600"/>
              </a:spcBef>
              <a:spcAft>
                <a:spcPts val="0"/>
              </a:spcAft>
              <a:buSzPts val="1100"/>
              <a:buChar char="○"/>
              <a:defRPr sz="1100"/>
            </a:lvl6pPr>
            <a:lvl7pPr marL="3200400" lvl="6" indent="-292100" rtl="0">
              <a:spcBef>
                <a:spcPts val="1600"/>
              </a:spcBef>
              <a:spcAft>
                <a:spcPts val="0"/>
              </a:spcAft>
              <a:buSzPts val="1000"/>
              <a:buChar char="●"/>
              <a:defRPr sz="1000"/>
            </a:lvl7pPr>
            <a:lvl8pPr marL="3657600" lvl="7" indent="-292100" rtl="0">
              <a:spcBef>
                <a:spcPts val="1600"/>
              </a:spcBef>
              <a:spcAft>
                <a:spcPts val="0"/>
              </a:spcAft>
              <a:buSzPts val="1000"/>
              <a:buChar char="○"/>
              <a:defRPr sz="1000"/>
            </a:lvl8pPr>
            <a:lvl9pPr marL="4114800" lvl="8" indent="-292100" rtl="0">
              <a:spcBef>
                <a:spcPts val="1600"/>
              </a:spcBef>
              <a:spcAft>
                <a:spcPts val="1600"/>
              </a:spcAft>
              <a:buSzPts val="1000"/>
              <a:buChar char="●"/>
              <a:defRPr sz="1000"/>
            </a:lvl9pPr>
          </a:lstStyle>
          <a:p>
            <a:endParaRPr/>
          </a:p>
        </p:txBody>
      </p:sp>
      <p:sp>
        <p:nvSpPr>
          <p:cNvPr id="88" name="Google Shape;88;p15"/>
          <p:cNvSpPr txBox="1">
            <a:spLocks noGrp="1"/>
          </p:cNvSpPr>
          <p:nvPr>
            <p:ph type="sldNum" idx="12"/>
          </p:nvPr>
        </p:nvSpPr>
        <p:spPr>
          <a:xfrm>
            <a:off x="8472458" y="4739417"/>
            <a:ext cx="548700" cy="393600"/>
          </a:xfrm>
          <a:prstGeom prst="rect">
            <a:avLst/>
          </a:prstGeom>
        </p:spPr>
        <p:txBody>
          <a:bodyPr spcFirstLastPara="1" wrap="square" lIns="91425" tIns="91425" rIns="91425" bIns="91425" anchor="ctr" anchorCtr="0">
            <a:noAutofit/>
          </a:bodyPr>
          <a:lstStyle>
            <a:lvl1pPr lvl="0" rtl="0">
              <a:buNone/>
              <a:defRPr>
                <a:solidFill>
                  <a:srgbClr val="2A2C2E"/>
                </a:solidFill>
                <a:latin typeface="Helvetica Neue Light"/>
                <a:ea typeface="Helvetica Neue Light"/>
                <a:cs typeface="Helvetica Neue Light"/>
                <a:sym typeface="Helvetica Neue Light"/>
              </a:defRPr>
            </a:lvl1pPr>
            <a:lvl2pPr lvl="1" rtl="0">
              <a:buNone/>
              <a:defRPr>
                <a:solidFill>
                  <a:srgbClr val="2A2C2E"/>
                </a:solidFill>
                <a:latin typeface="Helvetica Neue Light"/>
                <a:ea typeface="Helvetica Neue Light"/>
                <a:cs typeface="Helvetica Neue Light"/>
                <a:sym typeface="Helvetica Neue Light"/>
              </a:defRPr>
            </a:lvl2pPr>
            <a:lvl3pPr lvl="2" rtl="0">
              <a:buNone/>
              <a:defRPr>
                <a:solidFill>
                  <a:srgbClr val="2A2C2E"/>
                </a:solidFill>
                <a:latin typeface="Helvetica Neue Light"/>
                <a:ea typeface="Helvetica Neue Light"/>
                <a:cs typeface="Helvetica Neue Light"/>
                <a:sym typeface="Helvetica Neue Light"/>
              </a:defRPr>
            </a:lvl3pPr>
            <a:lvl4pPr lvl="3" rtl="0">
              <a:buNone/>
              <a:defRPr>
                <a:solidFill>
                  <a:srgbClr val="2A2C2E"/>
                </a:solidFill>
                <a:latin typeface="Helvetica Neue Light"/>
                <a:ea typeface="Helvetica Neue Light"/>
                <a:cs typeface="Helvetica Neue Light"/>
                <a:sym typeface="Helvetica Neue Light"/>
              </a:defRPr>
            </a:lvl4pPr>
            <a:lvl5pPr lvl="4" rtl="0">
              <a:buNone/>
              <a:defRPr>
                <a:solidFill>
                  <a:srgbClr val="2A2C2E"/>
                </a:solidFill>
                <a:latin typeface="Helvetica Neue Light"/>
                <a:ea typeface="Helvetica Neue Light"/>
                <a:cs typeface="Helvetica Neue Light"/>
                <a:sym typeface="Helvetica Neue Light"/>
              </a:defRPr>
            </a:lvl5pPr>
            <a:lvl6pPr lvl="5" rtl="0">
              <a:buNone/>
              <a:defRPr>
                <a:solidFill>
                  <a:srgbClr val="2A2C2E"/>
                </a:solidFill>
                <a:latin typeface="Helvetica Neue Light"/>
                <a:ea typeface="Helvetica Neue Light"/>
                <a:cs typeface="Helvetica Neue Light"/>
                <a:sym typeface="Helvetica Neue Light"/>
              </a:defRPr>
            </a:lvl6pPr>
            <a:lvl7pPr lvl="6" rtl="0">
              <a:buNone/>
              <a:defRPr>
                <a:solidFill>
                  <a:srgbClr val="2A2C2E"/>
                </a:solidFill>
                <a:latin typeface="Helvetica Neue Light"/>
                <a:ea typeface="Helvetica Neue Light"/>
                <a:cs typeface="Helvetica Neue Light"/>
                <a:sym typeface="Helvetica Neue Light"/>
              </a:defRPr>
            </a:lvl7pPr>
            <a:lvl8pPr lvl="7" rtl="0">
              <a:buNone/>
              <a:defRPr>
                <a:solidFill>
                  <a:srgbClr val="2A2C2E"/>
                </a:solidFill>
                <a:latin typeface="Helvetica Neue Light"/>
                <a:ea typeface="Helvetica Neue Light"/>
                <a:cs typeface="Helvetica Neue Light"/>
                <a:sym typeface="Helvetica Neue Light"/>
              </a:defRPr>
            </a:lvl8pPr>
            <a:lvl9pPr lvl="8" rtl="0">
              <a:buNone/>
              <a:defRPr>
                <a:solidFill>
                  <a:srgbClr val="2A2C2E"/>
                </a:solidFill>
                <a:latin typeface="Helvetica Neue Light"/>
                <a:ea typeface="Helvetica Neue Light"/>
                <a:cs typeface="Helvetica Neue Light"/>
                <a:sym typeface="Helvetica Neue Light"/>
              </a:defRPr>
            </a:lvl9pPr>
          </a:lstStyle>
          <a:p>
            <a:pPr marL="0" lvl="0" indent="0" algn="r" rtl="0">
              <a:spcBef>
                <a:spcPts val="0"/>
              </a:spcBef>
              <a:spcAft>
                <a:spcPts val="0"/>
              </a:spcAft>
              <a:buNone/>
            </a:pPr>
            <a:fld id="{00000000-1234-1234-1234-123412341234}" type="slidenum">
              <a:rPr lang="en"/>
              <a:t>‹#›</a:t>
            </a:fld>
            <a:endParaRPr/>
          </a:p>
        </p:txBody>
      </p:sp>
      <p:sp>
        <p:nvSpPr>
          <p:cNvPr id="89" name="Google Shape;89;p15"/>
          <p:cNvSpPr txBox="1"/>
          <p:nvPr/>
        </p:nvSpPr>
        <p:spPr>
          <a:xfrm>
            <a:off x="3593400" y="4804217"/>
            <a:ext cx="1957200" cy="264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rgbClr val="2A2C2E"/>
                </a:solidFill>
                <a:latin typeface="Helvetica Neue Light"/>
                <a:ea typeface="Helvetica Neue Light"/>
                <a:cs typeface="Helvetica Neue Light"/>
                <a:sym typeface="Helvetica Neue Light"/>
              </a:rPr>
              <a:t>TELUS Proprietary</a:t>
            </a:r>
            <a:endParaRPr sz="800">
              <a:solidFill>
                <a:srgbClr val="2A2C2E"/>
              </a:solidFill>
              <a:latin typeface="Helvetica Neue Light"/>
              <a:ea typeface="Helvetica Neue Light"/>
              <a:cs typeface="Helvetica Neue Light"/>
              <a:sym typeface="Helvetica Neue Light"/>
            </a:endParaRPr>
          </a:p>
        </p:txBody>
      </p:sp>
      <p:pic>
        <p:nvPicPr>
          <p:cNvPr id="90" name="Google Shape;90;p15"/>
          <p:cNvPicPr preferRelativeResize="0"/>
          <p:nvPr/>
        </p:nvPicPr>
        <p:blipFill>
          <a:blip r:embed="rId2">
            <a:alphaModFix/>
          </a:blip>
          <a:stretch>
            <a:fillRect/>
          </a:stretch>
        </p:blipFill>
        <p:spPr>
          <a:xfrm>
            <a:off x="7965150" y="138000"/>
            <a:ext cx="1056000" cy="264000"/>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lank with title">
  <p:cSld name="CUSTOM_2">
    <p:spTree>
      <p:nvGrpSpPr>
        <p:cNvPr id="1" name="Shape 91"/>
        <p:cNvGrpSpPr/>
        <p:nvPr/>
      </p:nvGrpSpPr>
      <p:grpSpPr>
        <a:xfrm>
          <a:off x="0" y="0"/>
          <a:ext cx="0" cy="0"/>
          <a:chOff x="0" y="0"/>
          <a:chExt cx="0" cy="0"/>
        </a:xfrm>
      </p:grpSpPr>
      <p:sp>
        <p:nvSpPr>
          <p:cNvPr id="92" name="Google Shape;92;p16"/>
          <p:cNvSpPr txBox="1">
            <a:spLocks noGrp="1"/>
          </p:cNvSpPr>
          <p:nvPr>
            <p:ph type="title"/>
          </p:nvPr>
        </p:nvSpPr>
        <p:spPr>
          <a:xfrm>
            <a:off x="311700" y="307850"/>
            <a:ext cx="7264800" cy="572700"/>
          </a:xfrm>
          <a:prstGeom prst="rect">
            <a:avLst/>
          </a:prstGeom>
        </p:spPr>
        <p:txBody>
          <a:bodyPr spcFirstLastPara="1" wrap="square" lIns="91425" tIns="91425" rIns="91425" bIns="91425" anchor="b"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 name="Google Shape;93;p16"/>
          <p:cNvSpPr txBox="1">
            <a:spLocks noGrp="1"/>
          </p:cNvSpPr>
          <p:nvPr>
            <p:ph type="sldNum" idx="12"/>
          </p:nvPr>
        </p:nvSpPr>
        <p:spPr>
          <a:xfrm>
            <a:off x="8472458" y="4739417"/>
            <a:ext cx="548700" cy="393600"/>
          </a:xfrm>
          <a:prstGeom prst="rect">
            <a:avLst/>
          </a:prstGeom>
        </p:spPr>
        <p:txBody>
          <a:bodyPr spcFirstLastPara="1" wrap="square" lIns="91425" tIns="91425" rIns="91425" bIns="91425" anchor="ctr" anchorCtr="0">
            <a:noAutofit/>
          </a:bodyPr>
          <a:lstStyle>
            <a:lvl1pPr lvl="0" rtl="0">
              <a:buNone/>
              <a:defRPr>
                <a:solidFill>
                  <a:srgbClr val="2A2C2E"/>
                </a:solidFill>
                <a:latin typeface="Helvetica Neue Light"/>
                <a:ea typeface="Helvetica Neue Light"/>
                <a:cs typeface="Helvetica Neue Light"/>
                <a:sym typeface="Helvetica Neue Light"/>
              </a:defRPr>
            </a:lvl1pPr>
            <a:lvl2pPr lvl="1" rtl="0">
              <a:buNone/>
              <a:defRPr>
                <a:solidFill>
                  <a:srgbClr val="2A2C2E"/>
                </a:solidFill>
                <a:latin typeface="Helvetica Neue Light"/>
                <a:ea typeface="Helvetica Neue Light"/>
                <a:cs typeface="Helvetica Neue Light"/>
                <a:sym typeface="Helvetica Neue Light"/>
              </a:defRPr>
            </a:lvl2pPr>
            <a:lvl3pPr lvl="2" rtl="0">
              <a:buNone/>
              <a:defRPr>
                <a:solidFill>
                  <a:srgbClr val="2A2C2E"/>
                </a:solidFill>
                <a:latin typeface="Helvetica Neue Light"/>
                <a:ea typeface="Helvetica Neue Light"/>
                <a:cs typeface="Helvetica Neue Light"/>
                <a:sym typeface="Helvetica Neue Light"/>
              </a:defRPr>
            </a:lvl3pPr>
            <a:lvl4pPr lvl="3" rtl="0">
              <a:buNone/>
              <a:defRPr>
                <a:solidFill>
                  <a:srgbClr val="2A2C2E"/>
                </a:solidFill>
                <a:latin typeface="Helvetica Neue Light"/>
                <a:ea typeface="Helvetica Neue Light"/>
                <a:cs typeface="Helvetica Neue Light"/>
                <a:sym typeface="Helvetica Neue Light"/>
              </a:defRPr>
            </a:lvl4pPr>
            <a:lvl5pPr lvl="4" rtl="0">
              <a:buNone/>
              <a:defRPr>
                <a:solidFill>
                  <a:srgbClr val="2A2C2E"/>
                </a:solidFill>
                <a:latin typeface="Helvetica Neue Light"/>
                <a:ea typeface="Helvetica Neue Light"/>
                <a:cs typeface="Helvetica Neue Light"/>
                <a:sym typeface="Helvetica Neue Light"/>
              </a:defRPr>
            </a:lvl5pPr>
            <a:lvl6pPr lvl="5" rtl="0">
              <a:buNone/>
              <a:defRPr>
                <a:solidFill>
                  <a:srgbClr val="2A2C2E"/>
                </a:solidFill>
                <a:latin typeface="Helvetica Neue Light"/>
                <a:ea typeface="Helvetica Neue Light"/>
                <a:cs typeface="Helvetica Neue Light"/>
                <a:sym typeface="Helvetica Neue Light"/>
              </a:defRPr>
            </a:lvl6pPr>
            <a:lvl7pPr lvl="6" rtl="0">
              <a:buNone/>
              <a:defRPr>
                <a:solidFill>
                  <a:srgbClr val="2A2C2E"/>
                </a:solidFill>
                <a:latin typeface="Helvetica Neue Light"/>
                <a:ea typeface="Helvetica Neue Light"/>
                <a:cs typeface="Helvetica Neue Light"/>
                <a:sym typeface="Helvetica Neue Light"/>
              </a:defRPr>
            </a:lvl7pPr>
            <a:lvl8pPr lvl="7" rtl="0">
              <a:buNone/>
              <a:defRPr>
                <a:solidFill>
                  <a:srgbClr val="2A2C2E"/>
                </a:solidFill>
                <a:latin typeface="Helvetica Neue Light"/>
                <a:ea typeface="Helvetica Neue Light"/>
                <a:cs typeface="Helvetica Neue Light"/>
                <a:sym typeface="Helvetica Neue Light"/>
              </a:defRPr>
            </a:lvl8pPr>
            <a:lvl9pPr lvl="8" rtl="0">
              <a:buNone/>
              <a:defRPr>
                <a:solidFill>
                  <a:srgbClr val="2A2C2E"/>
                </a:solidFill>
                <a:latin typeface="Helvetica Neue Light"/>
                <a:ea typeface="Helvetica Neue Light"/>
                <a:cs typeface="Helvetica Neue Light"/>
                <a:sym typeface="Helvetica Neue Light"/>
              </a:defRPr>
            </a:lvl9pPr>
          </a:lstStyle>
          <a:p>
            <a:pPr marL="0" lvl="0" indent="0" algn="r" rtl="0">
              <a:spcBef>
                <a:spcPts val="0"/>
              </a:spcBef>
              <a:spcAft>
                <a:spcPts val="0"/>
              </a:spcAft>
              <a:buNone/>
            </a:pPr>
            <a:fld id="{00000000-1234-1234-1234-123412341234}" type="slidenum">
              <a:rPr lang="en"/>
              <a:t>‹#›</a:t>
            </a:fld>
            <a:endParaRPr/>
          </a:p>
        </p:txBody>
      </p:sp>
      <p:sp>
        <p:nvSpPr>
          <p:cNvPr id="94" name="Google Shape;94;p16"/>
          <p:cNvSpPr txBox="1"/>
          <p:nvPr/>
        </p:nvSpPr>
        <p:spPr>
          <a:xfrm>
            <a:off x="3593400" y="4804217"/>
            <a:ext cx="1957200" cy="264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rgbClr val="2A2C2E"/>
                </a:solidFill>
                <a:latin typeface="Helvetica Neue Light"/>
                <a:ea typeface="Helvetica Neue Light"/>
                <a:cs typeface="Helvetica Neue Light"/>
                <a:sym typeface="Helvetica Neue Light"/>
              </a:rPr>
              <a:t>TELUS Proprietary</a:t>
            </a:r>
            <a:endParaRPr sz="800">
              <a:solidFill>
                <a:srgbClr val="2A2C2E"/>
              </a:solidFill>
              <a:latin typeface="Helvetica Neue Light"/>
              <a:ea typeface="Helvetica Neue Light"/>
              <a:cs typeface="Helvetica Neue Light"/>
              <a:sym typeface="Helvetica Neue Light"/>
            </a:endParaRPr>
          </a:p>
        </p:txBody>
      </p:sp>
      <p:pic>
        <p:nvPicPr>
          <p:cNvPr id="95" name="Google Shape;95;p16"/>
          <p:cNvPicPr preferRelativeResize="0"/>
          <p:nvPr/>
        </p:nvPicPr>
        <p:blipFill>
          <a:blip r:embed="rId2">
            <a:alphaModFix/>
          </a:blip>
          <a:stretch>
            <a:fillRect/>
          </a:stretch>
        </p:blipFill>
        <p:spPr>
          <a:xfrm>
            <a:off x="7965150" y="138000"/>
            <a:ext cx="1056000" cy="264000"/>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able">
  <p:cSld name="CUSTOM_2_1">
    <p:spTree>
      <p:nvGrpSpPr>
        <p:cNvPr id="1" name="Shape 96"/>
        <p:cNvGrpSpPr/>
        <p:nvPr/>
      </p:nvGrpSpPr>
      <p:grpSpPr>
        <a:xfrm>
          <a:off x="0" y="0"/>
          <a:ext cx="0" cy="0"/>
          <a:chOff x="0" y="0"/>
          <a:chExt cx="0" cy="0"/>
        </a:xfrm>
      </p:grpSpPr>
      <p:sp>
        <p:nvSpPr>
          <p:cNvPr id="97" name="Google Shape;97;p17"/>
          <p:cNvSpPr txBox="1">
            <a:spLocks noGrp="1"/>
          </p:cNvSpPr>
          <p:nvPr>
            <p:ph type="title"/>
          </p:nvPr>
        </p:nvSpPr>
        <p:spPr>
          <a:xfrm>
            <a:off x="311700" y="307850"/>
            <a:ext cx="7264800" cy="572700"/>
          </a:xfrm>
          <a:prstGeom prst="rect">
            <a:avLst/>
          </a:prstGeom>
        </p:spPr>
        <p:txBody>
          <a:bodyPr spcFirstLastPara="1" wrap="square" lIns="91425" tIns="91425" rIns="91425" bIns="91425" anchor="b"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8" name="Google Shape;98;p17"/>
          <p:cNvSpPr txBox="1">
            <a:spLocks noGrp="1"/>
          </p:cNvSpPr>
          <p:nvPr>
            <p:ph type="sldNum" idx="12"/>
          </p:nvPr>
        </p:nvSpPr>
        <p:spPr>
          <a:xfrm>
            <a:off x="8472458" y="4739417"/>
            <a:ext cx="548700" cy="393600"/>
          </a:xfrm>
          <a:prstGeom prst="rect">
            <a:avLst/>
          </a:prstGeom>
        </p:spPr>
        <p:txBody>
          <a:bodyPr spcFirstLastPara="1" wrap="square" lIns="91425" tIns="91425" rIns="91425" bIns="91425" anchor="ctr" anchorCtr="0">
            <a:noAutofit/>
          </a:bodyPr>
          <a:lstStyle>
            <a:lvl1pPr lvl="0" rtl="0">
              <a:buNone/>
              <a:defRPr>
                <a:solidFill>
                  <a:srgbClr val="2A2C2E"/>
                </a:solidFill>
                <a:latin typeface="Helvetica Neue Light"/>
                <a:ea typeface="Helvetica Neue Light"/>
                <a:cs typeface="Helvetica Neue Light"/>
                <a:sym typeface="Helvetica Neue Light"/>
              </a:defRPr>
            </a:lvl1pPr>
            <a:lvl2pPr lvl="1" rtl="0">
              <a:buNone/>
              <a:defRPr>
                <a:solidFill>
                  <a:srgbClr val="2A2C2E"/>
                </a:solidFill>
                <a:latin typeface="Helvetica Neue Light"/>
                <a:ea typeface="Helvetica Neue Light"/>
                <a:cs typeface="Helvetica Neue Light"/>
                <a:sym typeface="Helvetica Neue Light"/>
              </a:defRPr>
            </a:lvl2pPr>
            <a:lvl3pPr lvl="2" rtl="0">
              <a:buNone/>
              <a:defRPr>
                <a:solidFill>
                  <a:srgbClr val="2A2C2E"/>
                </a:solidFill>
                <a:latin typeface="Helvetica Neue Light"/>
                <a:ea typeface="Helvetica Neue Light"/>
                <a:cs typeface="Helvetica Neue Light"/>
                <a:sym typeface="Helvetica Neue Light"/>
              </a:defRPr>
            </a:lvl3pPr>
            <a:lvl4pPr lvl="3" rtl="0">
              <a:buNone/>
              <a:defRPr>
                <a:solidFill>
                  <a:srgbClr val="2A2C2E"/>
                </a:solidFill>
                <a:latin typeface="Helvetica Neue Light"/>
                <a:ea typeface="Helvetica Neue Light"/>
                <a:cs typeface="Helvetica Neue Light"/>
                <a:sym typeface="Helvetica Neue Light"/>
              </a:defRPr>
            </a:lvl4pPr>
            <a:lvl5pPr lvl="4" rtl="0">
              <a:buNone/>
              <a:defRPr>
                <a:solidFill>
                  <a:srgbClr val="2A2C2E"/>
                </a:solidFill>
                <a:latin typeface="Helvetica Neue Light"/>
                <a:ea typeface="Helvetica Neue Light"/>
                <a:cs typeface="Helvetica Neue Light"/>
                <a:sym typeface="Helvetica Neue Light"/>
              </a:defRPr>
            </a:lvl5pPr>
            <a:lvl6pPr lvl="5" rtl="0">
              <a:buNone/>
              <a:defRPr>
                <a:solidFill>
                  <a:srgbClr val="2A2C2E"/>
                </a:solidFill>
                <a:latin typeface="Helvetica Neue Light"/>
                <a:ea typeface="Helvetica Neue Light"/>
                <a:cs typeface="Helvetica Neue Light"/>
                <a:sym typeface="Helvetica Neue Light"/>
              </a:defRPr>
            </a:lvl6pPr>
            <a:lvl7pPr lvl="6" rtl="0">
              <a:buNone/>
              <a:defRPr>
                <a:solidFill>
                  <a:srgbClr val="2A2C2E"/>
                </a:solidFill>
                <a:latin typeface="Helvetica Neue Light"/>
                <a:ea typeface="Helvetica Neue Light"/>
                <a:cs typeface="Helvetica Neue Light"/>
                <a:sym typeface="Helvetica Neue Light"/>
              </a:defRPr>
            </a:lvl7pPr>
            <a:lvl8pPr lvl="7" rtl="0">
              <a:buNone/>
              <a:defRPr>
                <a:solidFill>
                  <a:srgbClr val="2A2C2E"/>
                </a:solidFill>
                <a:latin typeface="Helvetica Neue Light"/>
                <a:ea typeface="Helvetica Neue Light"/>
                <a:cs typeface="Helvetica Neue Light"/>
                <a:sym typeface="Helvetica Neue Light"/>
              </a:defRPr>
            </a:lvl8pPr>
            <a:lvl9pPr lvl="8" rtl="0">
              <a:buNone/>
              <a:defRPr>
                <a:solidFill>
                  <a:srgbClr val="2A2C2E"/>
                </a:solidFill>
                <a:latin typeface="Helvetica Neue Light"/>
                <a:ea typeface="Helvetica Neue Light"/>
                <a:cs typeface="Helvetica Neue Light"/>
                <a:sym typeface="Helvetica Neue Light"/>
              </a:defRPr>
            </a:lvl9pPr>
          </a:lstStyle>
          <a:p>
            <a:pPr marL="0" lvl="0" indent="0" algn="r" rtl="0">
              <a:spcBef>
                <a:spcPts val="0"/>
              </a:spcBef>
              <a:spcAft>
                <a:spcPts val="0"/>
              </a:spcAft>
              <a:buNone/>
            </a:pPr>
            <a:fld id="{00000000-1234-1234-1234-123412341234}" type="slidenum">
              <a:rPr lang="en"/>
              <a:t>‹#›</a:t>
            </a:fld>
            <a:endParaRPr/>
          </a:p>
        </p:txBody>
      </p:sp>
      <p:sp>
        <p:nvSpPr>
          <p:cNvPr id="99" name="Google Shape;99;p17"/>
          <p:cNvSpPr txBox="1"/>
          <p:nvPr/>
        </p:nvSpPr>
        <p:spPr>
          <a:xfrm>
            <a:off x="3593400" y="4804217"/>
            <a:ext cx="1957200" cy="264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rgbClr val="2A2C2E"/>
                </a:solidFill>
                <a:latin typeface="Helvetica Neue Light"/>
                <a:ea typeface="Helvetica Neue Light"/>
                <a:cs typeface="Helvetica Neue Light"/>
                <a:sym typeface="Helvetica Neue Light"/>
              </a:rPr>
              <a:t>TELUS Proprietary</a:t>
            </a:r>
            <a:endParaRPr sz="800">
              <a:solidFill>
                <a:srgbClr val="2A2C2E"/>
              </a:solidFill>
              <a:latin typeface="Helvetica Neue Light"/>
              <a:ea typeface="Helvetica Neue Light"/>
              <a:cs typeface="Helvetica Neue Light"/>
              <a:sym typeface="Helvetica Neue Light"/>
            </a:endParaRPr>
          </a:p>
        </p:txBody>
      </p:sp>
      <p:pic>
        <p:nvPicPr>
          <p:cNvPr id="100" name="Google Shape;100;p17"/>
          <p:cNvPicPr preferRelativeResize="0"/>
          <p:nvPr/>
        </p:nvPicPr>
        <p:blipFill>
          <a:blip r:embed="rId2">
            <a:alphaModFix/>
          </a:blip>
          <a:stretch>
            <a:fillRect/>
          </a:stretch>
        </p:blipFill>
        <p:spPr>
          <a:xfrm>
            <a:off x="7965150" y="138000"/>
            <a:ext cx="1056000" cy="264000"/>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lank slide">
  <p:cSld name="CUSTOM_5">
    <p:spTree>
      <p:nvGrpSpPr>
        <p:cNvPr id="1" name="Shape 101"/>
        <p:cNvGrpSpPr/>
        <p:nvPr/>
      </p:nvGrpSpPr>
      <p:grpSpPr>
        <a:xfrm>
          <a:off x="0" y="0"/>
          <a:ext cx="0" cy="0"/>
          <a:chOff x="0" y="0"/>
          <a:chExt cx="0" cy="0"/>
        </a:xfrm>
      </p:grpSpPr>
      <p:sp>
        <p:nvSpPr>
          <p:cNvPr id="102" name="Google Shape;102;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pic>
        <p:nvPicPr>
          <p:cNvPr id="103" name="Google Shape;103;p18"/>
          <p:cNvPicPr preferRelativeResize="0"/>
          <p:nvPr/>
        </p:nvPicPr>
        <p:blipFill>
          <a:blip r:embed="rId2">
            <a:alphaModFix/>
          </a:blip>
          <a:stretch>
            <a:fillRect/>
          </a:stretch>
        </p:blipFill>
        <p:spPr>
          <a:xfrm>
            <a:off x="7938225" y="181975"/>
            <a:ext cx="1056000" cy="264000"/>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Final slide - option 2">
  <p:cSld name="CUSTOM_4">
    <p:bg>
      <p:bgPr>
        <a:solidFill>
          <a:srgbClr val="4B286D"/>
        </a:solidFill>
        <a:effectLst/>
      </p:bgPr>
    </p:bg>
    <p:spTree>
      <p:nvGrpSpPr>
        <p:cNvPr id="1" name="Shape 104"/>
        <p:cNvGrpSpPr/>
        <p:nvPr/>
      </p:nvGrpSpPr>
      <p:grpSpPr>
        <a:xfrm>
          <a:off x="0" y="0"/>
          <a:ext cx="0" cy="0"/>
          <a:chOff x="0" y="0"/>
          <a:chExt cx="0" cy="0"/>
        </a:xfrm>
      </p:grpSpPr>
      <p:sp>
        <p:nvSpPr>
          <p:cNvPr id="105" name="Google Shape;105;p19"/>
          <p:cNvSpPr txBox="1"/>
          <p:nvPr/>
        </p:nvSpPr>
        <p:spPr>
          <a:xfrm>
            <a:off x="3593400" y="4804217"/>
            <a:ext cx="1957200" cy="264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rgbClr val="FFFFFF"/>
                </a:solidFill>
                <a:latin typeface="Helvetica Neue Light"/>
                <a:ea typeface="Helvetica Neue Light"/>
                <a:cs typeface="Helvetica Neue Light"/>
                <a:sym typeface="Helvetica Neue Light"/>
              </a:rPr>
              <a:t>TELUS Proprietary</a:t>
            </a:r>
            <a:endParaRPr sz="800">
              <a:solidFill>
                <a:srgbClr val="FFFFFF"/>
              </a:solidFill>
              <a:latin typeface="Helvetica Neue Light"/>
              <a:ea typeface="Helvetica Neue Light"/>
              <a:cs typeface="Helvetica Neue Light"/>
              <a:sym typeface="Helvetica Neue Light"/>
            </a:endParaRPr>
          </a:p>
        </p:txBody>
      </p:sp>
      <p:pic>
        <p:nvPicPr>
          <p:cNvPr id="106" name="Google Shape;106;p19"/>
          <p:cNvPicPr preferRelativeResize="0"/>
          <p:nvPr/>
        </p:nvPicPr>
        <p:blipFill>
          <a:blip r:embed="rId2">
            <a:alphaModFix/>
          </a:blip>
          <a:stretch>
            <a:fillRect/>
          </a:stretch>
        </p:blipFill>
        <p:spPr>
          <a:xfrm>
            <a:off x="2049525" y="2064324"/>
            <a:ext cx="5044950" cy="643250"/>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slide 2">
  <p:cSld name="TITLE_2">
    <p:spTree>
      <p:nvGrpSpPr>
        <p:cNvPr id="1" name="Shape 107"/>
        <p:cNvGrpSpPr/>
        <p:nvPr/>
      </p:nvGrpSpPr>
      <p:grpSpPr>
        <a:xfrm>
          <a:off x="0" y="0"/>
          <a:ext cx="0" cy="0"/>
          <a:chOff x="0" y="0"/>
          <a:chExt cx="0" cy="0"/>
        </a:xfrm>
      </p:grpSpPr>
      <p:sp>
        <p:nvSpPr>
          <p:cNvPr id="108" name="Google Shape;108;p20"/>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09" name="Google Shape;109;p20"/>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10" name="Google Shape;110;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111" name="Google Shape;111;p20"/>
          <p:cNvSpPr txBox="1"/>
          <p:nvPr/>
        </p:nvSpPr>
        <p:spPr>
          <a:xfrm>
            <a:off x="3593400" y="4804217"/>
            <a:ext cx="1957200" cy="264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rgbClr val="2A2C2E"/>
                </a:solidFill>
                <a:latin typeface="Helvetica Neue Light"/>
                <a:ea typeface="Helvetica Neue Light"/>
                <a:cs typeface="Helvetica Neue Light"/>
                <a:sym typeface="Helvetica Neue Light"/>
              </a:rPr>
              <a:t>TELUS Proprietary</a:t>
            </a:r>
            <a:endParaRPr sz="800">
              <a:solidFill>
                <a:srgbClr val="2A2C2E"/>
              </a:solidFill>
              <a:latin typeface="Helvetica Neue Light"/>
              <a:ea typeface="Helvetica Neue Light"/>
              <a:cs typeface="Helvetica Neue Light"/>
              <a:sym typeface="Helvetica Neue Light"/>
            </a:endParaRPr>
          </a:p>
        </p:txBody>
      </p:sp>
      <p:pic>
        <p:nvPicPr>
          <p:cNvPr id="112" name="Google Shape;112;p20"/>
          <p:cNvPicPr preferRelativeResize="0"/>
          <p:nvPr/>
        </p:nvPicPr>
        <p:blipFill>
          <a:blip r:embed="rId2">
            <a:alphaModFix/>
          </a:blip>
          <a:stretch>
            <a:fillRect/>
          </a:stretch>
        </p:blipFill>
        <p:spPr>
          <a:xfrm>
            <a:off x="7965150" y="4737150"/>
            <a:ext cx="1056000" cy="2640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1">
  <p:cSld name="TITLE_1_1">
    <p:spTree>
      <p:nvGrpSpPr>
        <p:cNvPr id="1" name="Shape 15"/>
        <p:cNvGrpSpPr/>
        <p:nvPr/>
      </p:nvGrpSpPr>
      <p:grpSpPr>
        <a:xfrm>
          <a:off x="0" y="0"/>
          <a:ext cx="0" cy="0"/>
          <a:chOff x="0" y="0"/>
          <a:chExt cx="0" cy="0"/>
        </a:xfrm>
      </p:grpSpPr>
      <p:pic>
        <p:nvPicPr>
          <p:cNvPr id="16" name="Google Shape;16;p3"/>
          <p:cNvPicPr preferRelativeResize="0"/>
          <p:nvPr/>
        </p:nvPicPr>
        <p:blipFill>
          <a:blip r:embed="rId2">
            <a:alphaModFix/>
          </a:blip>
          <a:stretch>
            <a:fillRect/>
          </a:stretch>
        </p:blipFill>
        <p:spPr>
          <a:xfrm>
            <a:off x="7329625" y="287950"/>
            <a:ext cx="1574313" cy="393600"/>
          </a:xfrm>
          <a:prstGeom prst="rect">
            <a:avLst/>
          </a:prstGeom>
          <a:noFill/>
          <a:ln>
            <a:noFill/>
          </a:ln>
        </p:spPr>
      </p:pic>
      <p:sp>
        <p:nvSpPr>
          <p:cNvPr id="17" name="Google Shape;17;p3"/>
          <p:cNvSpPr txBox="1">
            <a:spLocks noGrp="1"/>
          </p:cNvSpPr>
          <p:nvPr>
            <p:ph type="ctrTitle"/>
          </p:nvPr>
        </p:nvSpPr>
        <p:spPr>
          <a:xfrm>
            <a:off x="500550" y="943700"/>
            <a:ext cx="5793900" cy="1361100"/>
          </a:xfrm>
          <a:prstGeom prst="rect">
            <a:avLst/>
          </a:prstGeom>
        </p:spPr>
        <p:txBody>
          <a:bodyPr spcFirstLastPara="1" wrap="square" lIns="91425" tIns="91425" rIns="91425" bIns="91425" anchor="b" anchorCtr="0">
            <a:noAutofit/>
          </a:bodyPr>
          <a:lstStyle>
            <a:lvl1pPr lvl="0" rtl="0">
              <a:spcBef>
                <a:spcPts val="0"/>
              </a:spcBef>
              <a:spcAft>
                <a:spcPts val="0"/>
              </a:spcAft>
              <a:buSzPts val="4200"/>
              <a:buNone/>
              <a:defRPr sz="4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8" name="Google Shape;18;p3"/>
          <p:cNvSpPr txBox="1">
            <a:spLocks noGrp="1"/>
          </p:cNvSpPr>
          <p:nvPr>
            <p:ph type="subTitle" idx="1"/>
          </p:nvPr>
        </p:nvSpPr>
        <p:spPr>
          <a:xfrm>
            <a:off x="500550" y="2360475"/>
            <a:ext cx="3650400" cy="792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None/>
              <a:defRPr sz="24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pic>
        <p:nvPicPr>
          <p:cNvPr id="19" name="Google Shape;19;p3"/>
          <p:cNvPicPr preferRelativeResize="0"/>
          <p:nvPr/>
        </p:nvPicPr>
        <p:blipFill rotWithShape="1">
          <a:blip r:embed="rId3">
            <a:alphaModFix/>
          </a:blip>
          <a:srcRect l="20583" t="28068" r="31924" b="16625"/>
          <a:stretch/>
        </p:blipFill>
        <p:spPr>
          <a:xfrm flipH="1">
            <a:off x="5698748" y="1755975"/>
            <a:ext cx="2850202" cy="3070474"/>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13"/>
        <p:cNvGrpSpPr/>
        <p:nvPr/>
      </p:nvGrpSpPr>
      <p:grpSpPr>
        <a:xfrm>
          <a:off x="0" y="0"/>
          <a:ext cx="0" cy="0"/>
          <a:chOff x="0" y="0"/>
          <a:chExt cx="0" cy="0"/>
        </a:xfrm>
      </p:grpSpPr>
      <p:sp>
        <p:nvSpPr>
          <p:cNvPr id="114" name="Google Shape;114;p21"/>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Autofit/>
          </a:bodyPr>
          <a:lstStyle>
            <a:lvl1pPr lvl="0" algn="l" rtl="0">
              <a:lnSpc>
                <a:spcPct val="90000"/>
              </a:lnSpc>
              <a:spcBef>
                <a:spcPts val="0"/>
              </a:spcBef>
              <a:spcAft>
                <a:spcPts val="0"/>
              </a:spcAft>
              <a:buClr>
                <a:schemeClr val="dk1"/>
              </a:buClr>
              <a:buSzPts val="14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15" name="Google Shape;115;p21"/>
          <p:cNvSpPr txBox="1">
            <a:spLocks noGrp="1"/>
          </p:cNvSpPr>
          <p:nvPr>
            <p:ph type="body" idx="1"/>
          </p:nvPr>
        </p:nvSpPr>
        <p:spPr>
          <a:xfrm>
            <a:off x="628650" y="1369219"/>
            <a:ext cx="7886700" cy="3263400"/>
          </a:xfrm>
          <a:prstGeom prst="rect">
            <a:avLst/>
          </a:prstGeom>
          <a:noFill/>
          <a:ln>
            <a:noFill/>
          </a:ln>
        </p:spPr>
        <p:txBody>
          <a:bodyPr spcFirstLastPara="1" wrap="square" lIns="68575" tIns="34275" rIns="68575" bIns="34275" anchor="t" anchorCtr="0">
            <a:noAutofit/>
          </a:bodyPr>
          <a:lstStyle>
            <a:lvl1pPr marL="457200" lvl="0" indent="-317500" algn="l" rtl="0">
              <a:lnSpc>
                <a:spcPct val="90000"/>
              </a:lnSpc>
              <a:spcBef>
                <a:spcPts val="800"/>
              </a:spcBef>
              <a:spcAft>
                <a:spcPts val="0"/>
              </a:spcAft>
              <a:buClr>
                <a:schemeClr val="dk1"/>
              </a:buClr>
              <a:buSzPts val="1400"/>
              <a:buChar char="●"/>
              <a:defRPr/>
            </a:lvl1pPr>
            <a:lvl2pPr marL="914400" lvl="1" indent="-317500" algn="l" rtl="0">
              <a:lnSpc>
                <a:spcPct val="90000"/>
              </a:lnSpc>
              <a:spcBef>
                <a:spcPts val="1600"/>
              </a:spcBef>
              <a:spcAft>
                <a:spcPts val="0"/>
              </a:spcAft>
              <a:buClr>
                <a:schemeClr val="dk1"/>
              </a:buClr>
              <a:buSzPts val="1400"/>
              <a:buChar char="○"/>
              <a:defRPr/>
            </a:lvl2pPr>
            <a:lvl3pPr marL="1371600" lvl="2" indent="-317500" algn="l" rtl="0">
              <a:lnSpc>
                <a:spcPct val="90000"/>
              </a:lnSpc>
              <a:spcBef>
                <a:spcPts val="1600"/>
              </a:spcBef>
              <a:spcAft>
                <a:spcPts val="0"/>
              </a:spcAft>
              <a:buClr>
                <a:schemeClr val="dk1"/>
              </a:buClr>
              <a:buSzPts val="1400"/>
              <a:buChar char="●"/>
              <a:defRPr/>
            </a:lvl3pPr>
            <a:lvl4pPr marL="1828800" lvl="3" indent="-317500" algn="l" rtl="0">
              <a:lnSpc>
                <a:spcPct val="90000"/>
              </a:lnSpc>
              <a:spcBef>
                <a:spcPts val="1600"/>
              </a:spcBef>
              <a:spcAft>
                <a:spcPts val="0"/>
              </a:spcAft>
              <a:buClr>
                <a:schemeClr val="dk1"/>
              </a:buClr>
              <a:buSzPts val="1400"/>
              <a:buChar char="○"/>
              <a:defRPr/>
            </a:lvl4pPr>
            <a:lvl5pPr marL="2286000" lvl="4" indent="-317500" algn="l" rtl="0">
              <a:lnSpc>
                <a:spcPct val="90000"/>
              </a:lnSpc>
              <a:spcBef>
                <a:spcPts val="1600"/>
              </a:spcBef>
              <a:spcAft>
                <a:spcPts val="0"/>
              </a:spcAft>
              <a:buClr>
                <a:schemeClr val="dk1"/>
              </a:buClr>
              <a:buSzPts val="1400"/>
              <a:buChar char="●"/>
              <a:defRPr/>
            </a:lvl5pPr>
            <a:lvl6pPr marL="2743200" lvl="5" indent="-317500" algn="l" rtl="0">
              <a:lnSpc>
                <a:spcPct val="90000"/>
              </a:lnSpc>
              <a:spcBef>
                <a:spcPts val="1600"/>
              </a:spcBef>
              <a:spcAft>
                <a:spcPts val="0"/>
              </a:spcAft>
              <a:buClr>
                <a:schemeClr val="dk1"/>
              </a:buClr>
              <a:buSzPts val="1400"/>
              <a:buChar char="○"/>
              <a:defRPr/>
            </a:lvl6pPr>
            <a:lvl7pPr marL="3200400" lvl="6" indent="-317500" algn="l" rtl="0">
              <a:lnSpc>
                <a:spcPct val="90000"/>
              </a:lnSpc>
              <a:spcBef>
                <a:spcPts val="1600"/>
              </a:spcBef>
              <a:spcAft>
                <a:spcPts val="0"/>
              </a:spcAft>
              <a:buClr>
                <a:schemeClr val="dk1"/>
              </a:buClr>
              <a:buSzPts val="1400"/>
              <a:buChar char="●"/>
              <a:defRPr/>
            </a:lvl7pPr>
            <a:lvl8pPr marL="3657600" lvl="7" indent="-317500" algn="l" rtl="0">
              <a:lnSpc>
                <a:spcPct val="90000"/>
              </a:lnSpc>
              <a:spcBef>
                <a:spcPts val="1600"/>
              </a:spcBef>
              <a:spcAft>
                <a:spcPts val="0"/>
              </a:spcAft>
              <a:buClr>
                <a:schemeClr val="dk1"/>
              </a:buClr>
              <a:buSzPts val="1400"/>
              <a:buChar char="○"/>
              <a:defRPr/>
            </a:lvl8pPr>
            <a:lvl9pPr marL="4114800" lvl="8" indent="-317500" algn="l" rtl="0">
              <a:lnSpc>
                <a:spcPct val="90000"/>
              </a:lnSpc>
              <a:spcBef>
                <a:spcPts val="1600"/>
              </a:spcBef>
              <a:spcAft>
                <a:spcPts val="1600"/>
              </a:spcAft>
              <a:buClr>
                <a:schemeClr val="dk1"/>
              </a:buClr>
              <a:buSzPts val="1400"/>
              <a:buChar char="●"/>
              <a:defRPr/>
            </a:lvl9pPr>
          </a:lstStyle>
          <a:p>
            <a:endParaRPr/>
          </a:p>
        </p:txBody>
      </p:sp>
      <p:sp>
        <p:nvSpPr>
          <p:cNvPr id="116" name="Google Shape;116;p21"/>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17" name="Google Shape;117;p21"/>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18" name="Google Shape;118;p21"/>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
              <a:t>‹#›</a:t>
            </a:fld>
            <a:endParaRPr/>
          </a:p>
        </p:txBody>
      </p:sp>
      <p:sp>
        <p:nvSpPr>
          <p:cNvPr id="119" name="Google Shape;119;p21"/>
          <p:cNvSpPr txBox="1"/>
          <p:nvPr/>
        </p:nvSpPr>
        <p:spPr>
          <a:xfrm>
            <a:off x="3593400" y="4804217"/>
            <a:ext cx="1957200" cy="264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rgbClr val="2A2C2E"/>
                </a:solidFill>
                <a:latin typeface="Helvetica Neue Light"/>
                <a:ea typeface="Helvetica Neue Light"/>
                <a:cs typeface="Helvetica Neue Light"/>
                <a:sym typeface="Helvetica Neue Light"/>
              </a:rPr>
              <a:t>TELUS Proprietary</a:t>
            </a:r>
            <a:endParaRPr sz="800">
              <a:solidFill>
                <a:srgbClr val="2A2C2E"/>
              </a:solidFill>
              <a:latin typeface="Helvetica Neue Light"/>
              <a:ea typeface="Helvetica Neue Light"/>
              <a:cs typeface="Helvetica Neue Light"/>
              <a:sym typeface="Helvetica Neue Light"/>
            </a:endParaRPr>
          </a:p>
        </p:txBody>
      </p:sp>
      <p:pic>
        <p:nvPicPr>
          <p:cNvPr id="120" name="Google Shape;120;p21"/>
          <p:cNvPicPr preferRelativeResize="0"/>
          <p:nvPr/>
        </p:nvPicPr>
        <p:blipFill>
          <a:blip r:embed="rId2">
            <a:alphaModFix/>
          </a:blip>
          <a:stretch>
            <a:fillRect/>
          </a:stretch>
        </p:blipFill>
        <p:spPr>
          <a:xfrm>
            <a:off x="7965150" y="4737150"/>
            <a:ext cx="1056000" cy="264000"/>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asic with subtitle ">
  <p:cSld name="OBJECT_1">
    <p:spTree>
      <p:nvGrpSpPr>
        <p:cNvPr id="1" name="Shape 121"/>
        <p:cNvGrpSpPr/>
        <p:nvPr/>
      </p:nvGrpSpPr>
      <p:grpSpPr>
        <a:xfrm>
          <a:off x="0" y="0"/>
          <a:ext cx="0" cy="0"/>
          <a:chOff x="0" y="0"/>
          <a:chExt cx="0" cy="0"/>
        </a:xfrm>
      </p:grpSpPr>
      <p:pic>
        <p:nvPicPr>
          <p:cNvPr id="122" name="Google Shape;122;p22"/>
          <p:cNvPicPr preferRelativeResize="0"/>
          <p:nvPr/>
        </p:nvPicPr>
        <p:blipFill rotWithShape="1">
          <a:blip r:embed="rId2">
            <a:alphaModFix/>
          </a:blip>
          <a:srcRect/>
          <a:stretch/>
        </p:blipFill>
        <p:spPr>
          <a:xfrm>
            <a:off x="7944441" y="4733176"/>
            <a:ext cx="1016149" cy="254025"/>
          </a:xfrm>
          <a:prstGeom prst="rect">
            <a:avLst/>
          </a:prstGeom>
          <a:noFill/>
          <a:ln>
            <a:noFill/>
          </a:ln>
        </p:spPr>
      </p:pic>
      <p:sp>
        <p:nvSpPr>
          <p:cNvPr id="123" name="Google Shape;123;p22"/>
          <p:cNvSpPr txBox="1">
            <a:spLocks noGrp="1"/>
          </p:cNvSpPr>
          <p:nvPr>
            <p:ph type="title"/>
          </p:nvPr>
        </p:nvSpPr>
        <p:spPr>
          <a:xfrm>
            <a:off x="355075" y="484575"/>
            <a:ext cx="5453100" cy="336000"/>
          </a:xfrm>
          <a:prstGeom prst="rect">
            <a:avLst/>
          </a:prstGeom>
        </p:spPr>
        <p:txBody>
          <a:bodyPr spcFirstLastPara="1" wrap="square" lIns="91425" tIns="91425" rIns="91425" bIns="91425" anchor="t" anchorCtr="0">
            <a:noAutofit/>
          </a:bodyPr>
          <a:lstStyle>
            <a:lvl1pPr lvl="0" rtl="0">
              <a:spcBef>
                <a:spcPts val="0"/>
              </a:spcBef>
              <a:spcAft>
                <a:spcPts val="0"/>
              </a:spcAft>
              <a:buNone/>
              <a:defRPr sz="2100">
                <a:solidFill>
                  <a:srgbClr val="3F3F3F"/>
                </a:solidFill>
                <a:latin typeface="Helvetica Neue Light"/>
                <a:ea typeface="Helvetica Neue Light"/>
                <a:cs typeface="Helvetica Neue Light"/>
                <a:sym typeface="Helvetica Neue Light"/>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24" name="Google Shape;124;p22"/>
          <p:cNvSpPr txBox="1">
            <a:spLocks noGrp="1"/>
          </p:cNvSpPr>
          <p:nvPr>
            <p:ph type="subTitle" idx="1"/>
          </p:nvPr>
        </p:nvSpPr>
        <p:spPr>
          <a:xfrm>
            <a:off x="355075" y="820575"/>
            <a:ext cx="3800100" cy="4017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a:solidFill>
                  <a:srgbClr val="248700"/>
                </a:solidFill>
                <a:latin typeface="Helvetica Neue Light"/>
                <a:ea typeface="Helvetica Neue Light"/>
                <a:cs typeface="Helvetica Neue Light"/>
                <a:sym typeface="Helvetica Neue Light"/>
              </a:defRPr>
            </a:lvl1pPr>
            <a:lvl2pPr lvl="1" rtl="0">
              <a:spcBef>
                <a:spcPts val="1600"/>
              </a:spcBef>
              <a:spcAft>
                <a:spcPts val="0"/>
              </a:spcAft>
              <a:buNone/>
              <a:defRPr sz="1400"/>
            </a:lvl2pPr>
            <a:lvl3pPr lvl="2" rtl="0">
              <a:spcBef>
                <a:spcPts val="1600"/>
              </a:spcBef>
              <a:spcAft>
                <a:spcPts val="0"/>
              </a:spcAft>
              <a:buNone/>
              <a:defRPr sz="1400"/>
            </a:lvl3pPr>
            <a:lvl4pPr lvl="3" rtl="0">
              <a:spcBef>
                <a:spcPts val="1600"/>
              </a:spcBef>
              <a:spcAft>
                <a:spcPts val="0"/>
              </a:spcAft>
              <a:buNone/>
              <a:defRPr sz="1400"/>
            </a:lvl4pPr>
            <a:lvl5pPr lvl="4" rtl="0">
              <a:spcBef>
                <a:spcPts val="1600"/>
              </a:spcBef>
              <a:spcAft>
                <a:spcPts val="0"/>
              </a:spcAft>
              <a:buNone/>
              <a:defRPr sz="1400"/>
            </a:lvl5pPr>
            <a:lvl6pPr lvl="5" rtl="0">
              <a:spcBef>
                <a:spcPts val="1600"/>
              </a:spcBef>
              <a:spcAft>
                <a:spcPts val="0"/>
              </a:spcAft>
              <a:buNone/>
              <a:defRPr sz="1400"/>
            </a:lvl6pPr>
            <a:lvl7pPr lvl="6" rtl="0">
              <a:spcBef>
                <a:spcPts val="1600"/>
              </a:spcBef>
              <a:spcAft>
                <a:spcPts val="0"/>
              </a:spcAft>
              <a:buNone/>
              <a:defRPr sz="1400"/>
            </a:lvl7pPr>
            <a:lvl8pPr lvl="7" rtl="0">
              <a:spcBef>
                <a:spcPts val="1600"/>
              </a:spcBef>
              <a:spcAft>
                <a:spcPts val="0"/>
              </a:spcAft>
              <a:buNone/>
              <a:defRPr sz="1400"/>
            </a:lvl8pPr>
            <a:lvl9pPr lvl="8" rtl="0">
              <a:spcBef>
                <a:spcPts val="1600"/>
              </a:spcBef>
              <a:spcAft>
                <a:spcPts val="1600"/>
              </a:spcAft>
              <a:buNone/>
              <a:defRPr sz="1400"/>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_AND_BODY_2">
  <p:cSld name="TITLE_AND_BODY_2">
    <p:spTree>
      <p:nvGrpSpPr>
        <p:cNvPr id="1" name="Shape 125"/>
        <p:cNvGrpSpPr/>
        <p:nvPr/>
      </p:nvGrpSpPr>
      <p:grpSpPr>
        <a:xfrm>
          <a:off x="0" y="0"/>
          <a:ext cx="0" cy="0"/>
          <a:chOff x="0" y="0"/>
          <a:chExt cx="0" cy="0"/>
        </a:xfrm>
      </p:grpSpPr>
      <p:sp>
        <p:nvSpPr>
          <p:cNvPr id="126" name="Google Shape;126;p23"/>
          <p:cNvSpPr txBox="1">
            <a:spLocks noGrp="1"/>
          </p:cNvSpPr>
          <p:nvPr>
            <p:ph type="title"/>
          </p:nvPr>
        </p:nvSpPr>
        <p:spPr>
          <a:xfrm>
            <a:off x="311700" y="445025"/>
            <a:ext cx="8520600" cy="5727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27" name="Google Shape;127;p2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128" name="Google Shape;128;p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asic with subtitle  1">
  <p:cSld name="OBJECT_2">
    <p:spTree>
      <p:nvGrpSpPr>
        <p:cNvPr id="1" name="Shape 129"/>
        <p:cNvGrpSpPr/>
        <p:nvPr/>
      </p:nvGrpSpPr>
      <p:grpSpPr>
        <a:xfrm>
          <a:off x="0" y="0"/>
          <a:ext cx="0" cy="0"/>
          <a:chOff x="0" y="0"/>
          <a:chExt cx="0" cy="0"/>
        </a:xfrm>
      </p:grpSpPr>
      <p:sp>
        <p:nvSpPr>
          <p:cNvPr id="130" name="Google Shape;130;p24"/>
          <p:cNvSpPr txBox="1">
            <a:spLocks noGrp="1"/>
          </p:cNvSpPr>
          <p:nvPr>
            <p:ph type="title"/>
          </p:nvPr>
        </p:nvSpPr>
        <p:spPr>
          <a:xfrm>
            <a:off x="355075" y="484575"/>
            <a:ext cx="5453100" cy="336000"/>
          </a:xfrm>
          <a:prstGeom prst="rect">
            <a:avLst/>
          </a:prstGeom>
        </p:spPr>
        <p:txBody>
          <a:bodyPr spcFirstLastPara="1" wrap="square" lIns="91425" tIns="91425" rIns="91425" bIns="91425" anchor="t" anchorCtr="0">
            <a:noAutofit/>
          </a:bodyPr>
          <a:lstStyle>
            <a:lvl1pPr lvl="0" rtl="0">
              <a:spcBef>
                <a:spcPts val="0"/>
              </a:spcBef>
              <a:spcAft>
                <a:spcPts val="0"/>
              </a:spcAft>
              <a:buNone/>
              <a:defRPr sz="2100">
                <a:solidFill>
                  <a:srgbClr val="4B286D"/>
                </a:solidFill>
                <a:latin typeface="Helvetica Neue Light"/>
                <a:ea typeface="Helvetica Neue Light"/>
                <a:cs typeface="Helvetica Neue Light"/>
                <a:sym typeface="Helvetica Neue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1" name="Google Shape;131;p24"/>
          <p:cNvSpPr txBox="1">
            <a:spLocks noGrp="1"/>
          </p:cNvSpPr>
          <p:nvPr>
            <p:ph type="subTitle" idx="1"/>
          </p:nvPr>
        </p:nvSpPr>
        <p:spPr>
          <a:xfrm>
            <a:off x="355075" y="820575"/>
            <a:ext cx="3800100" cy="4017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a:solidFill>
                  <a:srgbClr val="333333"/>
                </a:solidFill>
                <a:latin typeface="Helvetica Neue Light"/>
                <a:ea typeface="Helvetica Neue Light"/>
                <a:cs typeface="Helvetica Neue Light"/>
                <a:sym typeface="Helvetica Neue Light"/>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132" name="Google Shape;132;p24"/>
          <p:cNvSpPr txBox="1"/>
          <p:nvPr/>
        </p:nvSpPr>
        <p:spPr>
          <a:xfrm>
            <a:off x="3593400" y="4804217"/>
            <a:ext cx="1957200" cy="264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rgbClr val="2A2C2E"/>
                </a:solidFill>
                <a:latin typeface="Helvetica Neue Light"/>
                <a:ea typeface="Helvetica Neue Light"/>
                <a:cs typeface="Helvetica Neue Light"/>
                <a:sym typeface="Helvetica Neue Light"/>
              </a:rPr>
              <a:t>TELUS Proprietary</a:t>
            </a:r>
            <a:endParaRPr sz="800">
              <a:solidFill>
                <a:srgbClr val="2A2C2E"/>
              </a:solidFill>
              <a:latin typeface="Helvetica Neue Light"/>
              <a:ea typeface="Helvetica Neue Light"/>
              <a:cs typeface="Helvetica Neue Light"/>
              <a:sym typeface="Helvetica Neue Light"/>
            </a:endParaRPr>
          </a:p>
        </p:txBody>
      </p:sp>
      <p:pic>
        <p:nvPicPr>
          <p:cNvPr id="133" name="Google Shape;133;p24"/>
          <p:cNvPicPr preferRelativeResize="0"/>
          <p:nvPr/>
        </p:nvPicPr>
        <p:blipFill>
          <a:blip r:embed="rId2">
            <a:alphaModFix/>
          </a:blip>
          <a:stretch>
            <a:fillRect/>
          </a:stretch>
        </p:blipFill>
        <p:spPr>
          <a:xfrm>
            <a:off x="7965150" y="4737150"/>
            <a:ext cx="1056000" cy="264000"/>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asic, subtitle w/ call out 2">
  <p:cSld name="OBJECT_1_2">
    <p:spTree>
      <p:nvGrpSpPr>
        <p:cNvPr id="1" name="Shape 134"/>
        <p:cNvGrpSpPr/>
        <p:nvPr/>
      </p:nvGrpSpPr>
      <p:grpSpPr>
        <a:xfrm>
          <a:off x="0" y="0"/>
          <a:ext cx="0" cy="0"/>
          <a:chOff x="0" y="0"/>
          <a:chExt cx="0" cy="0"/>
        </a:xfrm>
      </p:grpSpPr>
      <p:pic>
        <p:nvPicPr>
          <p:cNvPr id="135" name="Google Shape;135;p25"/>
          <p:cNvPicPr preferRelativeResize="0"/>
          <p:nvPr/>
        </p:nvPicPr>
        <p:blipFill>
          <a:blip r:embed="rId2">
            <a:alphaModFix/>
          </a:blip>
          <a:stretch>
            <a:fillRect/>
          </a:stretch>
        </p:blipFill>
        <p:spPr>
          <a:xfrm>
            <a:off x="-2" y="3535150"/>
            <a:ext cx="1305232" cy="1608353"/>
          </a:xfrm>
          <a:prstGeom prst="rect">
            <a:avLst/>
          </a:prstGeom>
          <a:noFill/>
          <a:ln>
            <a:noFill/>
          </a:ln>
        </p:spPr>
      </p:pic>
      <p:sp>
        <p:nvSpPr>
          <p:cNvPr id="136" name="Google Shape;136;p25"/>
          <p:cNvSpPr/>
          <p:nvPr/>
        </p:nvSpPr>
        <p:spPr>
          <a:xfrm>
            <a:off x="0" y="3982075"/>
            <a:ext cx="9144000" cy="401700"/>
          </a:xfrm>
          <a:prstGeom prst="rect">
            <a:avLst/>
          </a:prstGeom>
          <a:solidFill>
            <a:srgbClr val="D8D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7" name="Google Shape;137;p25"/>
          <p:cNvPicPr preferRelativeResize="0"/>
          <p:nvPr/>
        </p:nvPicPr>
        <p:blipFill rotWithShape="1">
          <a:blip r:embed="rId3">
            <a:alphaModFix/>
          </a:blip>
          <a:srcRect/>
          <a:stretch/>
        </p:blipFill>
        <p:spPr>
          <a:xfrm>
            <a:off x="7944441" y="4733176"/>
            <a:ext cx="1016149" cy="254025"/>
          </a:xfrm>
          <a:prstGeom prst="rect">
            <a:avLst/>
          </a:prstGeom>
          <a:noFill/>
          <a:ln>
            <a:noFill/>
          </a:ln>
        </p:spPr>
      </p:pic>
      <p:sp>
        <p:nvSpPr>
          <p:cNvPr id="138" name="Google Shape;138;p25"/>
          <p:cNvSpPr txBox="1">
            <a:spLocks noGrp="1"/>
          </p:cNvSpPr>
          <p:nvPr>
            <p:ph type="title"/>
          </p:nvPr>
        </p:nvSpPr>
        <p:spPr>
          <a:xfrm>
            <a:off x="355075" y="484575"/>
            <a:ext cx="5453100" cy="336000"/>
          </a:xfrm>
          <a:prstGeom prst="rect">
            <a:avLst/>
          </a:prstGeom>
        </p:spPr>
        <p:txBody>
          <a:bodyPr spcFirstLastPara="1" wrap="square" lIns="91425" tIns="91425" rIns="91425" bIns="91425" anchor="t" anchorCtr="0">
            <a:noAutofit/>
          </a:bodyPr>
          <a:lstStyle>
            <a:lvl1pPr lvl="0" rtl="0">
              <a:spcBef>
                <a:spcPts val="0"/>
              </a:spcBef>
              <a:spcAft>
                <a:spcPts val="0"/>
              </a:spcAft>
              <a:buNone/>
              <a:defRPr sz="2100">
                <a:solidFill>
                  <a:srgbClr val="4B286D"/>
                </a:solidFill>
                <a:latin typeface="Helvetica Neue Light"/>
                <a:ea typeface="Helvetica Neue Light"/>
                <a:cs typeface="Helvetica Neue Light"/>
                <a:sym typeface="Helvetica Neue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9" name="Google Shape;139;p25"/>
          <p:cNvSpPr txBox="1">
            <a:spLocks noGrp="1"/>
          </p:cNvSpPr>
          <p:nvPr>
            <p:ph type="subTitle" idx="1"/>
          </p:nvPr>
        </p:nvSpPr>
        <p:spPr>
          <a:xfrm>
            <a:off x="355075" y="820575"/>
            <a:ext cx="3800100" cy="4017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a:solidFill>
                  <a:srgbClr val="333333"/>
                </a:solidFill>
                <a:latin typeface="Helvetica Neue Light"/>
                <a:ea typeface="Helvetica Neue Light"/>
                <a:cs typeface="Helvetica Neue Light"/>
                <a:sym typeface="Helvetica Neue Light"/>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140" name="Google Shape;140;p25"/>
          <p:cNvSpPr txBox="1">
            <a:spLocks noGrp="1"/>
          </p:cNvSpPr>
          <p:nvPr>
            <p:ph type="subTitle" idx="2"/>
          </p:nvPr>
        </p:nvSpPr>
        <p:spPr>
          <a:xfrm>
            <a:off x="708850" y="2620800"/>
            <a:ext cx="8063100" cy="17127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1800">
                <a:solidFill>
                  <a:srgbClr val="3F3F3F"/>
                </a:solidFill>
                <a:latin typeface="Helvetica Neue Light"/>
                <a:ea typeface="Helvetica Neue Light"/>
                <a:cs typeface="Helvetica Neue Light"/>
                <a:sym typeface="Helvetica Neue Light"/>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Basic, subtitle w/ call out">
  <p:cSld name="OBJECT_1_3">
    <p:spTree>
      <p:nvGrpSpPr>
        <p:cNvPr id="1" name="Shape 141"/>
        <p:cNvGrpSpPr/>
        <p:nvPr/>
      </p:nvGrpSpPr>
      <p:grpSpPr>
        <a:xfrm>
          <a:off x="0" y="0"/>
          <a:ext cx="0" cy="0"/>
          <a:chOff x="0" y="0"/>
          <a:chExt cx="0" cy="0"/>
        </a:xfrm>
      </p:grpSpPr>
      <p:pic>
        <p:nvPicPr>
          <p:cNvPr id="142" name="Google Shape;142;p26"/>
          <p:cNvPicPr preferRelativeResize="0"/>
          <p:nvPr/>
        </p:nvPicPr>
        <p:blipFill rotWithShape="1">
          <a:blip r:embed="rId2">
            <a:alphaModFix/>
          </a:blip>
          <a:srcRect/>
          <a:stretch/>
        </p:blipFill>
        <p:spPr>
          <a:xfrm>
            <a:off x="7944441" y="4733176"/>
            <a:ext cx="1016149" cy="254025"/>
          </a:xfrm>
          <a:prstGeom prst="rect">
            <a:avLst/>
          </a:prstGeom>
          <a:noFill/>
          <a:ln>
            <a:noFill/>
          </a:ln>
        </p:spPr>
      </p:pic>
      <p:sp>
        <p:nvSpPr>
          <p:cNvPr id="143" name="Google Shape;143;p26"/>
          <p:cNvSpPr txBox="1">
            <a:spLocks noGrp="1"/>
          </p:cNvSpPr>
          <p:nvPr>
            <p:ph type="title"/>
          </p:nvPr>
        </p:nvSpPr>
        <p:spPr>
          <a:xfrm>
            <a:off x="355075" y="484575"/>
            <a:ext cx="5453100" cy="336000"/>
          </a:xfrm>
          <a:prstGeom prst="rect">
            <a:avLst/>
          </a:prstGeom>
        </p:spPr>
        <p:txBody>
          <a:bodyPr spcFirstLastPara="1" wrap="square" lIns="91425" tIns="91425" rIns="91425" bIns="91425" anchor="t" anchorCtr="0">
            <a:noAutofit/>
          </a:bodyPr>
          <a:lstStyle>
            <a:lvl1pPr lvl="0" rtl="0">
              <a:spcBef>
                <a:spcPts val="0"/>
              </a:spcBef>
              <a:spcAft>
                <a:spcPts val="0"/>
              </a:spcAft>
              <a:buNone/>
              <a:defRPr sz="2100">
                <a:solidFill>
                  <a:srgbClr val="4B286D"/>
                </a:solidFill>
                <a:latin typeface="Helvetica Neue Light"/>
                <a:ea typeface="Helvetica Neue Light"/>
                <a:cs typeface="Helvetica Neue Light"/>
                <a:sym typeface="Helvetica Neue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4" name="Google Shape;144;p26"/>
          <p:cNvSpPr txBox="1">
            <a:spLocks noGrp="1"/>
          </p:cNvSpPr>
          <p:nvPr>
            <p:ph type="subTitle" idx="1"/>
          </p:nvPr>
        </p:nvSpPr>
        <p:spPr>
          <a:xfrm>
            <a:off x="355075" y="820575"/>
            <a:ext cx="3800100" cy="401700"/>
          </a:xfrm>
          <a:prstGeom prst="rect">
            <a:avLst/>
          </a:prstGeom>
        </p:spPr>
        <p:txBody>
          <a:bodyPr spcFirstLastPara="1" wrap="square" lIns="91425" tIns="91425" rIns="91425" bIns="91425" anchor="t" anchorCtr="0">
            <a:noAutofit/>
          </a:bodyPr>
          <a:lstStyle>
            <a:lvl1pPr marL="0" marR="0" lvl="0" indent="0" algn="l" rtl="0">
              <a:lnSpc>
                <a:spcPct val="100000"/>
              </a:lnSpc>
              <a:spcBef>
                <a:spcPts val="0"/>
              </a:spcBef>
              <a:spcAft>
                <a:spcPts val="0"/>
              </a:spcAft>
              <a:buNone/>
              <a:defRPr>
                <a:solidFill>
                  <a:srgbClr val="282C2E"/>
                </a:solidFill>
                <a:latin typeface="Helvetica Neue Light"/>
                <a:ea typeface="Helvetica Neue Light"/>
                <a:cs typeface="Helvetica Neue Light"/>
                <a:sym typeface="Helvetica Neue Light"/>
              </a:defRPr>
            </a:lvl1pPr>
            <a:lvl2pPr lvl="1" rtl="0">
              <a:spcBef>
                <a:spcPts val="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145" name="Google Shape;145;p26"/>
          <p:cNvSpPr txBox="1">
            <a:spLocks noGrp="1"/>
          </p:cNvSpPr>
          <p:nvPr>
            <p:ph type="subTitle" idx="2"/>
          </p:nvPr>
        </p:nvSpPr>
        <p:spPr>
          <a:xfrm>
            <a:off x="500500" y="3931725"/>
            <a:ext cx="8271600" cy="4017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1800">
                <a:solidFill>
                  <a:srgbClr val="3F3F3F"/>
                </a:solidFill>
                <a:latin typeface="Helvetica Neue Light"/>
                <a:ea typeface="Helvetica Neue Light"/>
                <a:cs typeface="Helvetica Neue Light"/>
                <a:sym typeface="Helvetica Neue Light"/>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146" name="Google Shape;146;p26"/>
          <p:cNvSpPr/>
          <p:nvPr/>
        </p:nvSpPr>
        <p:spPr>
          <a:xfrm>
            <a:off x="0" y="3905375"/>
            <a:ext cx="9144000" cy="655200"/>
          </a:xfrm>
          <a:prstGeom prst="rect">
            <a:avLst/>
          </a:prstGeom>
          <a:solidFill>
            <a:srgbClr val="D8D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7" name="Google Shape;147;p26"/>
          <p:cNvPicPr preferRelativeResize="0"/>
          <p:nvPr/>
        </p:nvPicPr>
        <p:blipFill rotWithShape="1">
          <a:blip r:embed="rId3">
            <a:alphaModFix/>
          </a:blip>
          <a:srcRect l="22206" t="2289" r="32024" b="3893"/>
          <a:stretch/>
        </p:blipFill>
        <p:spPr>
          <a:xfrm>
            <a:off x="143475" y="3845925"/>
            <a:ext cx="787850" cy="1282025"/>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Full-width content slide">
  <p:cSld name="Full-width content slide">
    <p:spTree>
      <p:nvGrpSpPr>
        <p:cNvPr id="1" name="Shape 151"/>
        <p:cNvGrpSpPr/>
        <p:nvPr/>
      </p:nvGrpSpPr>
      <p:grpSpPr>
        <a:xfrm>
          <a:off x="0" y="0"/>
          <a:ext cx="0" cy="0"/>
          <a:chOff x="0" y="0"/>
          <a:chExt cx="0" cy="0"/>
        </a:xfrm>
      </p:grpSpPr>
      <p:sp>
        <p:nvSpPr>
          <p:cNvPr id="152" name="Google Shape;152;p28"/>
          <p:cNvSpPr txBox="1">
            <a:spLocks noGrp="1"/>
          </p:cNvSpPr>
          <p:nvPr>
            <p:ph type="body" idx="1"/>
          </p:nvPr>
        </p:nvSpPr>
        <p:spPr>
          <a:xfrm>
            <a:off x="576072" y="1196759"/>
            <a:ext cx="8001000" cy="3123900"/>
          </a:xfrm>
          <a:prstGeom prst="rect">
            <a:avLst/>
          </a:prstGeom>
          <a:noFill/>
          <a:ln>
            <a:noFill/>
          </a:ln>
        </p:spPr>
        <p:txBody>
          <a:bodyPr spcFirstLastPara="1" wrap="square" lIns="91425" tIns="45700" rIns="91425" bIns="45700" anchor="t" anchorCtr="0">
            <a:noAutofit/>
          </a:bodyPr>
          <a:lstStyle>
            <a:lvl1pPr marL="457200" lvl="0" indent="-330200" algn="l" rtl="0">
              <a:spcBef>
                <a:spcPts val="450"/>
              </a:spcBef>
              <a:spcAft>
                <a:spcPts val="0"/>
              </a:spcAft>
              <a:buClr>
                <a:srgbClr val="54595F"/>
              </a:buClr>
              <a:buSzPts val="1600"/>
              <a:buChar char="●"/>
              <a:defRPr sz="1600"/>
            </a:lvl1pPr>
            <a:lvl2pPr marL="914400" lvl="1" indent="-330200" algn="l" rtl="0">
              <a:spcBef>
                <a:spcPts val="1600"/>
              </a:spcBef>
              <a:spcAft>
                <a:spcPts val="0"/>
              </a:spcAft>
              <a:buSzPts val="1600"/>
              <a:buChar char="○"/>
              <a:defRPr sz="1600"/>
            </a:lvl2pPr>
            <a:lvl3pPr marL="1371600" lvl="2" indent="-317500" algn="l" rtl="0">
              <a:spcBef>
                <a:spcPts val="1600"/>
              </a:spcBef>
              <a:spcAft>
                <a:spcPts val="0"/>
              </a:spcAft>
              <a:buSzPts val="1400"/>
              <a:buChar char="●"/>
              <a:defRPr sz="1400"/>
            </a:lvl3pPr>
            <a:lvl4pPr marL="1828800" lvl="3" indent="-304800" algn="l" rtl="0">
              <a:spcBef>
                <a:spcPts val="1600"/>
              </a:spcBef>
              <a:spcAft>
                <a:spcPts val="0"/>
              </a:spcAft>
              <a:buSzPts val="1200"/>
              <a:buChar char="○"/>
              <a:defRPr sz="1200"/>
            </a:lvl4pPr>
            <a:lvl5pPr marL="2286000" lvl="4" indent="-342900" algn="l" rtl="0">
              <a:spcBef>
                <a:spcPts val="1600"/>
              </a:spcBef>
              <a:spcAft>
                <a:spcPts val="0"/>
              </a:spcAft>
              <a:buClr>
                <a:srgbClr val="66CC00"/>
              </a:buClr>
              <a:buSzPts val="1800"/>
              <a:buChar char="●"/>
              <a:defRPr/>
            </a:lvl5pPr>
            <a:lvl6pPr marL="2743200" lvl="5" indent="-342900" algn="l" rtl="0">
              <a:spcBef>
                <a:spcPts val="1600"/>
              </a:spcBef>
              <a:spcAft>
                <a:spcPts val="0"/>
              </a:spcAft>
              <a:buClr>
                <a:schemeClr val="dk1"/>
              </a:buClr>
              <a:buSzPts val="1800"/>
              <a:buChar char="○"/>
              <a:defRPr/>
            </a:lvl6pPr>
            <a:lvl7pPr marL="3200400" lvl="6" indent="-342900" algn="l" rtl="0">
              <a:spcBef>
                <a:spcPts val="1600"/>
              </a:spcBef>
              <a:spcAft>
                <a:spcPts val="0"/>
              </a:spcAft>
              <a:buClr>
                <a:schemeClr val="dk1"/>
              </a:buClr>
              <a:buSzPts val="1800"/>
              <a:buChar char="●"/>
              <a:defRPr/>
            </a:lvl7pPr>
            <a:lvl8pPr marL="3657600" lvl="7" indent="-342900" algn="l" rtl="0">
              <a:spcBef>
                <a:spcPts val="1600"/>
              </a:spcBef>
              <a:spcAft>
                <a:spcPts val="0"/>
              </a:spcAft>
              <a:buClr>
                <a:schemeClr val="dk1"/>
              </a:buClr>
              <a:buSzPts val="1800"/>
              <a:buChar char="○"/>
              <a:defRPr/>
            </a:lvl8pPr>
            <a:lvl9pPr marL="4114800" lvl="8" indent="-342900" algn="l" rtl="0">
              <a:spcBef>
                <a:spcPts val="1600"/>
              </a:spcBef>
              <a:spcAft>
                <a:spcPts val="1600"/>
              </a:spcAft>
              <a:buClr>
                <a:schemeClr val="dk1"/>
              </a:buClr>
              <a:buSzPts val="1800"/>
              <a:buChar char="●"/>
              <a:defRPr/>
            </a:lvl9pPr>
          </a:lstStyle>
          <a:p>
            <a:endParaRPr/>
          </a:p>
        </p:txBody>
      </p:sp>
      <p:sp>
        <p:nvSpPr>
          <p:cNvPr id="153" name="Google Shape;153;p28"/>
          <p:cNvSpPr txBox="1">
            <a:spLocks noGrp="1"/>
          </p:cNvSpPr>
          <p:nvPr>
            <p:ph type="title"/>
          </p:nvPr>
        </p:nvSpPr>
        <p:spPr>
          <a:xfrm>
            <a:off x="576072" y="91356"/>
            <a:ext cx="8001000" cy="895200"/>
          </a:xfrm>
          <a:prstGeom prst="rect">
            <a:avLst/>
          </a:prstGeom>
          <a:noFill/>
          <a:ln>
            <a:noFill/>
          </a:ln>
        </p:spPr>
        <p:txBody>
          <a:bodyPr spcFirstLastPara="1" wrap="square" lIns="91425" tIns="45700" rIns="91425" bIns="45700" anchor="b" anchorCtr="0">
            <a:noAutofit/>
          </a:bodyPr>
          <a:lstStyle>
            <a:lvl1pPr lvl="0" algn="l" rtl="0">
              <a:lnSpc>
                <a:spcPct val="100000"/>
              </a:lnSpc>
              <a:spcBef>
                <a:spcPts val="0"/>
              </a:spcBef>
              <a:spcAft>
                <a:spcPts val="0"/>
              </a:spcAft>
              <a:buClr>
                <a:srgbClr val="4B286D"/>
              </a:buClr>
              <a:buSzPts val="2600"/>
              <a:buFont typeface="Arial"/>
              <a:buNone/>
              <a:defRPr>
                <a:solidFill>
                  <a:srgbClr val="4B286D"/>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54" name="Google Shape;154;p28"/>
          <p:cNvSpPr txBox="1">
            <a:spLocks noGrp="1"/>
          </p:cNvSpPr>
          <p:nvPr>
            <p:ph type="sldNum" idx="12"/>
          </p:nvPr>
        </p:nvSpPr>
        <p:spPr>
          <a:xfrm>
            <a:off x="520504" y="4724879"/>
            <a:ext cx="306300" cy="155400"/>
          </a:xfrm>
          <a:prstGeom prst="rect">
            <a:avLst/>
          </a:prstGeom>
          <a:noFill/>
          <a:ln>
            <a:noFill/>
          </a:ln>
        </p:spPr>
        <p:txBody>
          <a:bodyPr spcFirstLastPara="1" wrap="square" lIns="0" tIns="0" rIns="0" bIns="0" anchor="ctr" anchorCtr="0">
            <a:noAutofit/>
          </a:bodyPr>
          <a:lstStyle>
            <a:lvl1pPr marL="0" lvl="0" indent="0" algn="l" rtl="0">
              <a:spcBef>
                <a:spcPts val="0"/>
              </a:spcBef>
              <a:buNone/>
              <a:defRPr sz="750" b="0" i="0" u="none" strike="noStrike" cap="none">
                <a:solidFill>
                  <a:schemeClr val="accent4"/>
                </a:solidFill>
                <a:latin typeface="Arial"/>
                <a:ea typeface="Arial"/>
                <a:cs typeface="Arial"/>
                <a:sym typeface="Arial"/>
              </a:defRPr>
            </a:lvl1pPr>
            <a:lvl2pPr marL="0" lvl="1" indent="0" algn="l" rtl="0">
              <a:spcBef>
                <a:spcPts val="0"/>
              </a:spcBef>
              <a:buNone/>
              <a:defRPr sz="750" b="0" i="0" u="none" strike="noStrike" cap="none">
                <a:solidFill>
                  <a:schemeClr val="accent4"/>
                </a:solidFill>
                <a:latin typeface="Arial"/>
                <a:ea typeface="Arial"/>
                <a:cs typeface="Arial"/>
                <a:sym typeface="Arial"/>
              </a:defRPr>
            </a:lvl2pPr>
            <a:lvl3pPr marL="0" lvl="2" indent="0" algn="l" rtl="0">
              <a:spcBef>
                <a:spcPts val="0"/>
              </a:spcBef>
              <a:buNone/>
              <a:defRPr sz="750" b="0" i="0" u="none" strike="noStrike" cap="none">
                <a:solidFill>
                  <a:schemeClr val="accent4"/>
                </a:solidFill>
                <a:latin typeface="Arial"/>
                <a:ea typeface="Arial"/>
                <a:cs typeface="Arial"/>
                <a:sym typeface="Arial"/>
              </a:defRPr>
            </a:lvl3pPr>
            <a:lvl4pPr marL="0" lvl="3" indent="0" algn="l" rtl="0">
              <a:spcBef>
                <a:spcPts val="0"/>
              </a:spcBef>
              <a:buNone/>
              <a:defRPr sz="750" b="0" i="0" u="none" strike="noStrike" cap="none">
                <a:solidFill>
                  <a:schemeClr val="accent4"/>
                </a:solidFill>
                <a:latin typeface="Arial"/>
                <a:ea typeface="Arial"/>
                <a:cs typeface="Arial"/>
                <a:sym typeface="Arial"/>
              </a:defRPr>
            </a:lvl4pPr>
            <a:lvl5pPr marL="0" lvl="4" indent="0" algn="l" rtl="0">
              <a:spcBef>
                <a:spcPts val="0"/>
              </a:spcBef>
              <a:buNone/>
              <a:defRPr sz="750" b="0" i="0" u="none" strike="noStrike" cap="none">
                <a:solidFill>
                  <a:schemeClr val="accent4"/>
                </a:solidFill>
                <a:latin typeface="Arial"/>
                <a:ea typeface="Arial"/>
                <a:cs typeface="Arial"/>
                <a:sym typeface="Arial"/>
              </a:defRPr>
            </a:lvl5pPr>
            <a:lvl6pPr marL="0" lvl="5" indent="0" algn="l" rtl="0">
              <a:spcBef>
                <a:spcPts val="0"/>
              </a:spcBef>
              <a:buNone/>
              <a:defRPr sz="750" b="0" i="0" u="none" strike="noStrike" cap="none">
                <a:solidFill>
                  <a:schemeClr val="accent4"/>
                </a:solidFill>
                <a:latin typeface="Arial"/>
                <a:ea typeface="Arial"/>
                <a:cs typeface="Arial"/>
                <a:sym typeface="Arial"/>
              </a:defRPr>
            </a:lvl6pPr>
            <a:lvl7pPr marL="0" lvl="6" indent="0" algn="l" rtl="0">
              <a:spcBef>
                <a:spcPts val="0"/>
              </a:spcBef>
              <a:buNone/>
              <a:defRPr sz="750" b="0" i="0" u="none" strike="noStrike" cap="none">
                <a:solidFill>
                  <a:schemeClr val="accent4"/>
                </a:solidFill>
                <a:latin typeface="Arial"/>
                <a:ea typeface="Arial"/>
                <a:cs typeface="Arial"/>
                <a:sym typeface="Arial"/>
              </a:defRPr>
            </a:lvl7pPr>
            <a:lvl8pPr marL="0" lvl="7" indent="0" algn="l" rtl="0">
              <a:spcBef>
                <a:spcPts val="0"/>
              </a:spcBef>
              <a:buNone/>
              <a:defRPr sz="750" b="0" i="0" u="none" strike="noStrike" cap="none">
                <a:solidFill>
                  <a:schemeClr val="accent4"/>
                </a:solidFill>
                <a:latin typeface="Arial"/>
                <a:ea typeface="Arial"/>
                <a:cs typeface="Arial"/>
                <a:sym typeface="Arial"/>
              </a:defRPr>
            </a:lvl8pPr>
            <a:lvl9pPr marL="0" lvl="8" indent="0" algn="l" rtl="0">
              <a:spcBef>
                <a:spcPts val="0"/>
              </a:spcBef>
              <a:buNone/>
              <a:defRPr sz="750" b="0" i="0" u="none" strike="noStrike" cap="none">
                <a:solidFill>
                  <a:schemeClr val="accent4"/>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ustom Layout 1">
  <p:cSld name="CUSTOM_6">
    <p:spTree>
      <p:nvGrpSpPr>
        <p:cNvPr id="1" name="Shape 155"/>
        <p:cNvGrpSpPr/>
        <p:nvPr/>
      </p:nvGrpSpPr>
      <p:grpSpPr>
        <a:xfrm>
          <a:off x="0" y="0"/>
          <a:ext cx="0" cy="0"/>
          <a:chOff x="0" y="0"/>
          <a:chExt cx="0" cy="0"/>
        </a:xfrm>
      </p:grpSpPr>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ontent and image (1/2) slide">
  <p:cSld name="Content and image (1/2) slide">
    <p:spTree>
      <p:nvGrpSpPr>
        <p:cNvPr id="1" name="Shape 156"/>
        <p:cNvGrpSpPr/>
        <p:nvPr/>
      </p:nvGrpSpPr>
      <p:grpSpPr>
        <a:xfrm>
          <a:off x="0" y="0"/>
          <a:ext cx="0" cy="0"/>
          <a:chOff x="0" y="0"/>
          <a:chExt cx="0" cy="0"/>
        </a:xfrm>
      </p:grpSpPr>
      <p:sp>
        <p:nvSpPr>
          <p:cNvPr id="157" name="Google Shape;157;p30"/>
          <p:cNvSpPr txBox="1">
            <a:spLocks noGrp="1"/>
          </p:cNvSpPr>
          <p:nvPr>
            <p:ph type="body" idx="1"/>
          </p:nvPr>
        </p:nvSpPr>
        <p:spPr>
          <a:xfrm>
            <a:off x="4718304" y="1196759"/>
            <a:ext cx="3858900" cy="3123900"/>
          </a:xfrm>
          <a:prstGeom prst="rect">
            <a:avLst/>
          </a:prstGeom>
          <a:noFill/>
          <a:ln>
            <a:noFill/>
          </a:ln>
        </p:spPr>
        <p:txBody>
          <a:bodyPr spcFirstLastPara="1" wrap="square" lIns="91425" tIns="45700" rIns="91425" bIns="45700" anchor="t" anchorCtr="0">
            <a:noAutofit/>
          </a:bodyPr>
          <a:lstStyle>
            <a:lvl1pPr marL="457200" lvl="0" indent="-330200" algn="l" rtl="0">
              <a:spcBef>
                <a:spcPts val="450"/>
              </a:spcBef>
              <a:spcAft>
                <a:spcPts val="0"/>
              </a:spcAft>
              <a:buClr>
                <a:srgbClr val="54595F"/>
              </a:buClr>
              <a:buSzPts val="1600"/>
              <a:buChar char="●"/>
              <a:defRPr sz="1600"/>
            </a:lvl1pPr>
            <a:lvl2pPr marL="914400" lvl="1" indent="-330200" algn="l" rtl="0">
              <a:spcBef>
                <a:spcPts val="1600"/>
              </a:spcBef>
              <a:spcAft>
                <a:spcPts val="0"/>
              </a:spcAft>
              <a:buSzPts val="1600"/>
              <a:buChar char="○"/>
              <a:defRPr sz="1600"/>
            </a:lvl2pPr>
            <a:lvl3pPr marL="1371600" lvl="2" indent="-317500" algn="l" rtl="0">
              <a:spcBef>
                <a:spcPts val="1600"/>
              </a:spcBef>
              <a:spcAft>
                <a:spcPts val="0"/>
              </a:spcAft>
              <a:buSzPts val="1400"/>
              <a:buChar char="●"/>
              <a:defRPr sz="1400"/>
            </a:lvl3pPr>
            <a:lvl4pPr marL="1828800" lvl="3" indent="-304800" algn="l" rtl="0">
              <a:spcBef>
                <a:spcPts val="1600"/>
              </a:spcBef>
              <a:spcAft>
                <a:spcPts val="0"/>
              </a:spcAft>
              <a:buSzPts val="1200"/>
              <a:buChar char="○"/>
              <a:defRPr sz="1200"/>
            </a:lvl4pPr>
            <a:lvl5pPr marL="2286000" lvl="4" indent="-342900" algn="l" rtl="0">
              <a:spcBef>
                <a:spcPts val="1600"/>
              </a:spcBef>
              <a:spcAft>
                <a:spcPts val="0"/>
              </a:spcAft>
              <a:buClr>
                <a:srgbClr val="66CC00"/>
              </a:buClr>
              <a:buSzPts val="1800"/>
              <a:buChar char="●"/>
              <a:defRPr/>
            </a:lvl5pPr>
            <a:lvl6pPr marL="2743200" lvl="5" indent="-342900" algn="l" rtl="0">
              <a:spcBef>
                <a:spcPts val="1600"/>
              </a:spcBef>
              <a:spcAft>
                <a:spcPts val="0"/>
              </a:spcAft>
              <a:buClr>
                <a:schemeClr val="dk1"/>
              </a:buClr>
              <a:buSzPts val="1800"/>
              <a:buChar char="○"/>
              <a:defRPr/>
            </a:lvl6pPr>
            <a:lvl7pPr marL="3200400" lvl="6" indent="-342900" algn="l" rtl="0">
              <a:spcBef>
                <a:spcPts val="1600"/>
              </a:spcBef>
              <a:spcAft>
                <a:spcPts val="0"/>
              </a:spcAft>
              <a:buClr>
                <a:schemeClr val="dk1"/>
              </a:buClr>
              <a:buSzPts val="1800"/>
              <a:buChar char="●"/>
              <a:defRPr/>
            </a:lvl7pPr>
            <a:lvl8pPr marL="3657600" lvl="7" indent="-342900" algn="l" rtl="0">
              <a:spcBef>
                <a:spcPts val="1600"/>
              </a:spcBef>
              <a:spcAft>
                <a:spcPts val="0"/>
              </a:spcAft>
              <a:buClr>
                <a:schemeClr val="dk1"/>
              </a:buClr>
              <a:buSzPts val="1800"/>
              <a:buChar char="○"/>
              <a:defRPr/>
            </a:lvl8pPr>
            <a:lvl9pPr marL="4114800" lvl="8" indent="-342900" algn="l" rtl="0">
              <a:spcBef>
                <a:spcPts val="1600"/>
              </a:spcBef>
              <a:spcAft>
                <a:spcPts val="1600"/>
              </a:spcAft>
              <a:buClr>
                <a:schemeClr val="dk1"/>
              </a:buClr>
              <a:buSzPts val="1800"/>
              <a:buChar char="●"/>
              <a:defRPr/>
            </a:lvl9pPr>
          </a:lstStyle>
          <a:p>
            <a:endParaRPr/>
          </a:p>
        </p:txBody>
      </p:sp>
      <p:sp>
        <p:nvSpPr>
          <p:cNvPr id="158" name="Google Shape;158;p30"/>
          <p:cNvSpPr>
            <a:spLocks noGrp="1"/>
          </p:cNvSpPr>
          <p:nvPr>
            <p:ph type="pic" idx="2"/>
          </p:nvPr>
        </p:nvSpPr>
        <p:spPr>
          <a:xfrm>
            <a:off x="576072" y="1198107"/>
            <a:ext cx="3867900" cy="3112500"/>
          </a:xfrm>
          <a:prstGeom prst="rect">
            <a:avLst/>
          </a:prstGeom>
          <a:noFill/>
          <a:ln>
            <a:noFill/>
          </a:ln>
        </p:spPr>
        <p:txBody>
          <a:bodyPr spcFirstLastPara="1" wrap="square" lIns="91425" tIns="45700" rIns="91425" bIns="45700" anchor="t" anchorCtr="0">
            <a:noAutofit/>
          </a:bodyPr>
          <a:lstStyle>
            <a:lvl1pPr marR="0" lvl="0" algn="l" rtl="0">
              <a:spcBef>
                <a:spcPts val="450"/>
              </a:spcBef>
              <a:spcAft>
                <a:spcPts val="0"/>
              </a:spcAft>
              <a:buClr>
                <a:srgbClr val="54595F"/>
              </a:buClr>
              <a:buSzPts val="750"/>
              <a:buFont typeface="Arial"/>
              <a:buNone/>
              <a:defRPr sz="750" b="0" i="0" u="none" strike="noStrike" cap="none">
                <a:solidFill>
                  <a:srgbClr val="54595F"/>
                </a:solidFill>
                <a:latin typeface="Arial"/>
                <a:ea typeface="Arial"/>
                <a:cs typeface="Arial"/>
                <a:sym typeface="Arial"/>
              </a:defRPr>
            </a:lvl1pPr>
            <a:lvl2pPr marR="0" lvl="1" algn="l" rtl="0">
              <a:spcBef>
                <a:spcPts val="900"/>
              </a:spcBef>
              <a:spcAft>
                <a:spcPts val="0"/>
              </a:spcAft>
              <a:buClr>
                <a:schemeClr val="accent2"/>
              </a:buClr>
              <a:buSzPts val="2000"/>
              <a:buFont typeface="Noto Sans Symbols"/>
              <a:buChar char="▪"/>
              <a:defRPr sz="2000" b="0" i="0" u="none" strike="noStrike" cap="none">
                <a:solidFill>
                  <a:srgbClr val="54595F"/>
                </a:solidFill>
                <a:latin typeface="Arial"/>
                <a:ea typeface="Arial"/>
                <a:cs typeface="Arial"/>
                <a:sym typeface="Arial"/>
              </a:defRPr>
            </a:lvl2pPr>
            <a:lvl3pPr marR="0" lvl="2" algn="l" rtl="0">
              <a:spcBef>
                <a:spcPts val="675"/>
              </a:spcBef>
              <a:spcAft>
                <a:spcPts val="0"/>
              </a:spcAft>
              <a:buClr>
                <a:schemeClr val="accent2"/>
              </a:buClr>
              <a:buSzPts val="1800"/>
              <a:buFont typeface="Noto Sans Symbols"/>
              <a:buChar char="▪"/>
              <a:defRPr sz="1800" b="0" i="0" u="none" strike="noStrike" cap="none">
                <a:solidFill>
                  <a:srgbClr val="54595F"/>
                </a:solidFill>
                <a:latin typeface="Arial"/>
                <a:ea typeface="Arial"/>
                <a:cs typeface="Arial"/>
                <a:sym typeface="Arial"/>
              </a:defRPr>
            </a:lvl3pPr>
            <a:lvl4pPr marR="0" lvl="3" algn="l" rtl="0">
              <a:spcBef>
                <a:spcPts val="450"/>
              </a:spcBef>
              <a:spcAft>
                <a:spcPts val="0"/>
              </a:spcAft>
              <a:buClr>
                <a:srgbClr val="66CC00"/>
              </a:buClr>
              <a:buSzPts val="1600"/>
              <a:buFont typeface="Noto Sans Symbols"/>
              <a:buChar char="▪"/>
              <a:defRPr sz="1600" b="0" i="0" u="none" strike="noStrike" cap="none">
                <a:solidFill>
                  <a:srgbClr val="54595F"/>
                </a:solidFill>
                <a:latin typeface="Arial"/>
                <a:ea typeface="Arial"/>
                <a:cs typeface="Arial"/>
                <a:sym typeface="Arial"/>
              </a:defRPr>
            </a:lvl4pPr>
            <a:lvl5pPr marR="0" lvl="4" algn="l" rtl="0">
              <a:spcBef>
                <a:spcPts val="1350"/>
              </a:spcBef>
              <a:spcAft>
                <a:spcPts val="0"/>
              </a:spcAft>
              <a:buClr>
                <a:srgbClr val="66CC00"/>
              </a:buClr>
              <a:buSzPts val="2000"/>
              <a:buFont typeface="Arial"/>
              <a:buNone/>
              <a:defRPr sz="2000" b="0" i="0" u="none" strike="noStrike" cap="none">
                <a:solidFill>
                  <a:srgbClr val="66CC00"/>
                </a:solidFill>
                <a:latin typeface="Arial"/>
                <a:ea typeface="Arial"/>
                <a:cs typeface="Arial"/>
                <a:sym typeface="Arial"/>
              </a:defRPr>
            </a:lvl5pPr>
            <a:lvl6pPr marR="0" lvl="5" algn="l" rtl="0">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6pPr>
            <a:lvl7pPr marR="0" lvl="6" algn="l" rtl="0">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7pPr>
            <a:lvl8pPr marR="0" lvl="7" algn="l" rtl="0">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8pPr>
            <a:lvl9pPr marR="0" lvl="8" algn="l" rtl="0">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9pPr>
          </a:lstStyle>
          <a:p>
            <a:endParaRPr/>
          </a:p>
        </p:txBody>
      </p:sp>
      <p:sp>
        <p:nvSpPr>
          <p:cNvPr id="159" name="Google Shape;159;p30"/>
          <p:cNvSpPr txBox="1">
            <a:spLocks noGrp="1"/>
          </p:cNvSpPr>
          <p:nvPr>
            <p:ph type="title"/>
          </p:nvPr>
        </p:nvSpPr>
        <p:spPr>
          <a:xfrm>
            <a:off x="576072" y="91356"/>
            <a:ext cx="8001000" cy="895200"/>
          </a:xfrm>
          <a:prstGeom prst="rect">
            <a:avLst/>
          </a:prstGeom>
          <a:noFill/>
          <a:ln>
            <a:noFill/>
          </a:ln>
        </p:spPr>
        <p:txBody>
          <a:bodyPr spcFirstLastPara="1" wrap="square" lIns="91425" tIns="45700" rIns="91425" bIns="45700" anchor="b" anchorCtr="0">
            <a:noAutofit/>
          </a:bodyPr>
          <a:lstStyle>
            <a:lvl1pPr lvl="0" algn="l" rtl="0">
              <a:lnSpc>
                <a:spcPct val="100000"/>
              </a:lnSpc>
              <a:spcBef>
                <a:spcPts val="0"/>
              </a:spcBef>
              <a:spcAft>
                <a:spcPts val="0"/>
              </a:spcAft>
              <a:buClr>
                <a:srgbClr val="4B286D"/>
              </a:buClr>
              <a:buSzPts val="2600"/>
              <a:buFont typeface="Arial"/>
              <a:buNone/>
              <a:defRPr>
                <a:solidFill>
                  <a:srgbClr val="4B286D"/>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60" name="Google Shape;160;p30"/>
          <p:cNvSpPr txBox="1">
            <a:spLocks noGrp="1"/>
          </p:cNvSpPr>
          <p:nvPr>
            <p:ph type="sldNum" idx="12"/>
          </p:nvPr>
        </p:nvSpPr>
        <p:spPr>
          <a:xfrm>
            <a:off x="520504" y="4724879"/>
            <a:ext cx="306300" cy="155400"/>
          </a:xfrm>
          <a:prstGeom prst="rect">
            <a:avLst/>
          </a:prstGeom>
          <a:noFill/>
          <a:ln>
            <a:noFill/>
          </a:ln>
        </p:spPr>
        <p:txBody>
          <a:bodyPr spcFirstLastPara="1" wrap="square" lIns="0" tIns="0" rIns="0" bIns="0" anchor="ctr" anchorCtr="0">
            <a:noAutofit/>
          </a:bodyPr>
          <a:lstStyle>
            <a:lvl1pPr marL="0" lvl="0" indent="0" algn="l" rtl="0">
              <a:spcBef>
                <a:spcPts val="0"/>
              </a:spcBef>
              <a:buNone/>
              <a:defRPr sz="750" b="0" i="0" u="none" strike="noStrike" cap="none">
                <a:solidFill>
                  <a:schemeClr val="accent4"/>
                </a:solidFill>
                <a:latin typeface="Arial"/>
                <a:ea typeface="Arial"/>
                <a:cs typeface="Arial"/>
                <a:sym typeface="Arial"/>
              </a:defRPr>
            </a:lvl1pPr>
            <a:lvl2pPr marL="0" lvl="1" indent="0" algn="l" rtl="0">
              <a:spcBef>
                <a:spcPts val="0"/>
              </a:spcBef>
              <a:buNone/>
              <a:defRPr sz="750" b="0" i="0" u="none" strike="noStrike" cap="none">
                <a:solidFill>
                  <a:schemeClr val="accent4"/>
                </a:solidFill>
                <a:latin typeface="Arial"/>
                <a:ea typeface="Arial"/>
                <a:cs typeface="Arial"/>
                <a:sym typeface="Arial"/>
              </a:defRPr>
            </a:lvl2pPr>
            <a:lvl3pPr marL="0" lvl="2" indent="0" algn="l" rtl="0">
              <a:spcBef>
                <a:spcPts val="0"/>
              </a:spcBef>
              <a:buNone/>
              <a:defRPr sz="750" b="0" i="0" u="none" strike="noStrike" cap="none">
                <a:solidFill>
                  <a:schemeClr val="accent4"/>
                </a:solidFill>
                <a:latin typeface="Arial"/>
                <a:ea typeface="Arial"/>
                <a:cs typeface="Arial"/>
                <a:sym typeface="Arial"/>
              </a:defRPr>
            </a:lvl3pPr>
            <a:lvl4pPr marL="0" lvl="3" indent="0" algn="l" rtl="0">
              <a:spcBef>
                <a:spcPts val="0"/>
              </a:spcBef>
              <a:buNone/>
              <a:defRPr sz="750" b="0" i="0" u="none" strike="noStrike" cap="none">
                <a:solidFill>
                  <a:schemeClr val="accent4"/>
                </a:solidFill>
                <a:latin typeface="Arial"/>
                <a:ea typeface="Arial"/>
                <a:cs typeface="Arial"/>
                <a:sym typeface="Arial"/>
              </a:defRPr>
            </a:lvl4pPr>
            <a:lvl5pPr marL="0" lvl="4" indent="0" algn="l" rtl="0">
              <a:spcBef>
                <a:spcPts val="0"/>
              </a:spcBef>
              <a:buNone/>
              <a:defRPr sz="750" b="0" i="0" u="none" strike="noStrike" cap="none">
                <a:solidFill>
                  <a:schemeClr val="accent4"/>
                </a:solidFill>
                <a:latin typeface="Arial"/>
                <a:ea typeface="Arial"/>
                <a:cs typeface="Arial"/>
                <a:sym typeface="Arial"/>
              </a:defRPr>
            </a:lvl5pPr>
            <a:lvl6pPr marL="0" lvl="5" indent="0" algn="l" rtl="0">
              <a:spcBef>
                <a:spcPts val="0"/>
              </a:spcBef>
              <a:buNone/>
              <a:defRPr sz="750" b="0" i="0" u="none" strike="noStrike" cap="none">
                <a:solidFill>
                  <a:schemeClr val="accent4"/>
                </a:solidFill>
                <a:latin typeface="Arial"/>
                <a:ea typeface="Arial"/>
                <a:cs typeface="Arial"/>
                <a:sym typeface="Arial"/>
              </a:defRPr>
            </a:lvl6pPr>
            <a:lvl7pPr marL="0" lvl="6" indent="0" algn="l" rtl="0">
              <a:spcBef>
                <a:spcPts val="0"/>
              </a:spcBef>
              <a:buNone/>
              <a:defRPr sz="750" b="0" i="0" u="none" strike="noStrike" cap="none">
                <a:solidFill>
                  <a:schemeClr val="accent4"/>
                </a:solidFill>
                <a:latin typeface="Arial"/>
                <a:ea typeface="Arial"/>
                <a:cs typeface="Arial"/>
                <a:sym typeface="Arial"/>
              </a:defRPr>
            </a:lvl7pPr>
            <a:lvl8pPr marL="0" lvl="7" indent="0" algn="l" rtl="0">
              <a:spcBef>
                <a:spcPts val="0"/>
              </a:spcBef>
              <a:buNone/>
              <a:defRPr sz="750" b="0" i="0" u="none" strike="noStrike" cap="none">
                <a:solidFill>
                  <a:schemeClr val="accent4"/>
                </a:solidFill>
                <a:latin typeface="Arial"/>
                <a:ea typeface="Arial"/>
                <a:cs typeface="Arial"/>
                <a:sym typeface="Arial"/>
              </a:defRPr>
            </a:lvl8pPr>
            <a:lvl9pPr marL="0" lvl="8" indent="0" algn="l" rtl="0">
              <a:spcBef>
                <a:spcPts val="0"/>
              </a:spcBef>
              <a:buNone/>
              <a:defRPr sz="750" b="0" i="0" u="none" strike="noStrike" cap="none">
                <a:solidFill>
                  <a:schemeClr val="accent4"/>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161"/>
        <p:cNvGrpSpPr/>
        <p:nvPr/>
      </p:nvGrpSpPr>
      <p:grpSpPr>
        <a:xfrm>
          <a:off x="0" y="0"/>
          <a:ext cx="0" cy="0"/>
          <a:chOff x="0" y="0"/>
          <a:chExt cx="0" cy="0"/>
        </a:xfrm>
      </p:grpSpPr>
      <p:sp>
        <p:nvSpPr>
          <p:cNvPr id="162" name="Google Shape;162;p31"/>
          <p:cNvSpPr txBox="1">
            <a:spLocks noGrp="1"/>
          </p:cNvSpPr>
          <p:nvPr>
            <p:ph type="title"/>
          </p:nvPr>
        </p:nvSpPr>
        <p:spPr>
          <a:xfrm>
            <a:off x="576072" y="91356"/>
            <a:ext cx="8001000" cy="895200"/>
          </a:xfrm>
          <a:prstGeom prst="rect">
            <a:avLst/>
          </a:prstGeom>
          <a:noFill/>
          <a:ln>
            <a:noFill/>
          </a:ln>
        </p:spPr>
        <p:txBody>
          <a:bodyPr spcFirstLastPara="1" wrap="square" lIns="91425" tIns="45700" rIns="91425" bIns="45700" anchor="b" anchorCtr="0">
            <a:noAutofit/>
          </a:bodyPr>
          <a:lstStyle>
            <a:lvl1pPr lvl="0" algn="l" rtl="0">
              <a:lnSpc>
                <a:spcPct val="100000"/>
              </a:lnSpc>
              <a:spcBef>
                <a:spcPts val="0"/>
              </a:spcBef>
              <a:spcAft>
                <a:spcPts val="0"/>
              </a:spcAft>
              <a:buClr>
                <a:srgbClr val="4B286D"/>
              </a:buClr>
              <a:buSzPts val="2600"/>
              <a:buFont typeface="Arial"/>
              <a:buNone/>
              <a:defRPr>
                <a:solidFill>
                  <a:srgbClr val="4B286D"/>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63" name="Google Shape;163;p31"/>
          <p:cNvSpPr txBox="1">
            <a:spLocks noGrp="1"/>
          </p:cNvSpPr>
          <p:nvPr>
            <p:ph type="sldNum" idx="12"/>
          </p:nvPr>
        </p:nvSpPr>
        <p:spPr>
          <a:xfrm>
            <a:off x="520504" y="4724879"/>
            <a:ext cx="306300" cy="155400"/>
          </a:xfrm>
          <a:prstGeom prst="rect">
            <a:avLst/>
          </a:prstGeom>
          <a:noFill/>
          <a:ln>
            <a:noFill/>
          </a:ln>
        </p:spPr>
        <p:txBody>
          <a:bodyPr spcFirstLastPara="1" wrap="square" lIns="0" tIns="0" rIns="0" bIns="0" anchor="ctr" anchorCtr="0">
            <a:noAutofit/>
          </a:bodyPr>
          <a:lstStyle>
            <a:lvl1pPr marL="0" lvl="0" indent="0" algn="l" rtl="0">
              <a:spcBef>
                <a:spcPts val="0"/>
              </a:spcBef>
              <a:buNone/>
              <a:defRPr sz="750" b="0" i="0" u="none" strike="noStrike" cap="none">
                <a:solidFill>
                  <a:schemeClr val="accent4"/>
                </a:solidFill>
                <a:latin typeface="Arial"/>
                <a:ea typeface="Arial"/>
                <a:cs typeface="Arial"/>
                <a:sym typeface="Arial"/>
              </a:defRPr>
            </a:lvl1pPr>
            <a:lvl2pPr marL="0" lvl="1" indent="0" algn="l" rtl="0">
              <a:spcBef>
                <a:spcPts val="0"/>
              </a:spcBef>
              <a:buNone/>
              <a:defRPr sz="750" b="0" i="0" u="none" strike="noStrike" cap="none">
                <a:solidFill>
                  <a:schemeClr val="accent4"/>
                </a:solidFill>
                <a:latin typeface="Arial"/>
                <a:ea typeface="Arial"/>
                <a:cs typeface="Arial"/>
                <a:sym typeface="Arial"/>
              </a:defRPr>
            </a:lvl2pPr>
            <a:lvl3pPr marL="0" lvl="2" indent="0" algn="l" rtl="0">
              <a:spcBef>
                <a:spcPts val="0"/>
              </a:spcBef>
              <a:buNone/>
              <a:defRPr sz="750" b="0" i="0" u="none" strike="noStrike" cap="none">
                <a:solidFill>
                  <a:schemeClr val="accent4"/>
                </a:solidFill>
                <a:latin typeface="Arial"/>
                <a:ea typeface="Arial"/>
                <a:cs typeface="Arial"/>
                <a:sym typeface="Arial"/>
              </a:defRPr>
            </a:lvl3pPr>
            <a:lvl4pPr marL="0" lvl="3" indent="0" algn="l" rtl="0">
              <a:spcBef>
                <a:spcPts val="0"/>
              </a:spcBef>
              <a:buNone/>
              <a:defRPr sz="750" b="0" i="0" u="none" strike="noStrike" cap="none">
                <a:solidFill>
                  <a:schemeClr val="accent4"/>
                </a:solidFill>
                <a:latin typeface="Arial"/>
                <a:ea typeface="Arial"/>
                <a:cs typeface="Arial"/>
                <a:sym typeface="Arial"/>
              </a:defRPr>
            </a:lvl4pPr>
            <a:lvl5pPr marL="0" lvl="4" indent="0" algn="l" rtl="0">
              <a:spcBef>
                <a:spcPts val="0"/>
              </a:spcBef>
              <a:buNone/>
              <a:defRPr sz="750" b="0" i="0" u="none" strike="noStrike" cap="none">
                <a:solidFill>
                  <a:schemeClr val="accent4"/>
                </a:solidFill>
                <a:latin typeface="Arial"/>
                <a:ea typeface="Arial"/>
                <a:cs typeface="Arial"/>
                <a:sym typeface="Arial"/>
              </a:defRPr>
            </a:lvl5pPr>
            <a:lvl6pPr marL="0" lvl="5" indent="0" algn="l" rtl="0">
              <a:spcBef>
                <a:spcPts val="0"/>
              </a:spcBef>
              <a:buNone/>
              <a:defRPr sz="750" b="0" i="0" u="none" strike="noStrike" cap="none">
                <a:solidFill>
                  <a:schemeClr val="accent4"/>
                </a:solidFill>
                <a:latin typeface="Arial"/>
                <a:ea typeface="Arial"/>
                <a:cs typeface="Arial"/>
                <a:sym typeface="Arial"/>
              </a:defRPr>
            </a:lvl6pPr>
            <a:lvl7pPr marL="0" lvl="6" indent="0" algn="l" rtl="0">
              <a:spcBef>
                <a:spcPts val="0"/>
              </a:spcBef>
              <a:buNone/>
              <a:defRPr sz="750" b="0" i="0" u="none" strike="noStrike" cap="none">
                <a:solidFill>
                  <a:schemeClr val="accent4"/>
                </a:solidFill>
                <a:latin typeface="Arial"/>
                <a:ea typeface="Arial"/>
                <a:cs typeface="Arial"/>
                <a:sym typeface="Arial"/>
              </a:defRPr>
            </a:lvl7pPr>
            <a:lvl8pPr marL="0" lvl="7" indent="0" algn="l" rtl="0">
              <a:spcBef>
                <a:spcPts val="0"/>
              </a:spcBef>
              <a:buNone/>
              <a:defRPr sz="750" b="0" i="0" u="none" strike="noStrike" cap="none">
                <a:solidFill>
                  <a:schemeClr val="accent4"/>
                </a:solidFill>
                <a:latin typeface="Arial"/>
                <a:ea typeface="Arial"/>
                <a:cs typeface="Arial"/>
                <a:sym typeface="Arial"/>
              </a:defRPr>
            </a:lvl8pPr>
            <a:lvl9pPr marL="0" lvl="8" indent="0" algn="l" rtl="0">
              <a:spcBef>
                <a:spcPts val="0"/>
              </a:spcBef>
              <a:buNone/>
              <a:defRPr sz="750" b="0" i="0" u="none" strike="noStrike" cap="none">
                <a:solidFill>
                  <a:schemeClr val="accent4"/>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288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Agenda">
  <p:cSld name="TITLE_ONLY_1">
    <p:spTree>
      <p:nvGrpSpPr>
        <p:cNvPr id="1" name="Shape 20"/>
        <p:cNvGrpSpPr/>
        <p:nvPr/>
      </p:nvGrpSpPr>
      <p:grpSpPr>
        <a:xfrm>
          <a:off x="0" y="0"/>
          <a:ext cx="0" cy="0"/>
          <a:chOff x="0" y="0"/>
          <a:chExt cx="0" cy="0"/>
        </a:xfrm>
      </p:grpSpPr>
      <p:sp>
        <p:nvSpPr>
          <p:cNvPr id="21" name="Google Shape;21;p4"/>
          <p:cNvSpPr txBox="1">
            <a:spLocks noGrp="1"/>
          </p:cNvSpPr>
          <p:nvPr>
            <p:ph type="title"/>
          </p:nvPr>
        </p:nvSpPr>
        <p:spPr>
          <a:xfrm>
            <a:off x="3442025" y="431675"/>
            <a:ext cx="4687500" cy="12411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2" name="Google Shape;22;p4"/>
          <p:cNvSpPr txBox="1">
            <a:spLocks noGrp="1"/>
          </p:cNvSpPr>
          <p:nvPr>
            <p:ph type="sldNum" idx="12"/>
          </p:nvPr>
        </p:nvSpPr>
        <p:spPr>
          <a:xfrm>
            <a:off x="8472458" y="4739417"/>
            <a:ext cx="548700" cy="393600"/>
          </a:xfrm>
          <a:prstGeom prst="rect">
            <a:avLst/>
          </a:prstGeom>
        </p:spPr>
        <p:txBody>
          <a:bodyPr spcFirstLastPara="1" wrap="square" lIns="91425" tIns="91425" rIns="91425" bIns="91425" anchor="ctr" anchorCtr="0">
            <a:noAutofit/>
          </a:bodyPr>
          <a:lstStyle>
            <a:lvl1pPr lvl="0" rtl="0">
              <a:buNone/>
              <a:defRPr>
                <a:solidFill>
                  <a:srgbClr val="2A2C2E"/>
                </a:solidFill>
                <a:latin typeface="Helvetica Neue Light"/>
                <a:ea typeface="Helvetica Neue Light"/>
                <a:cs typeface="Helvetica Neue Light"/>
                <a:sym typeface="Helvetica Neue Light"/>
              </a:defRPr>
            </a:lvl1pPr>
            <a:lvl2pPr lvl="1" rtl="0">
              <a:buNone/>
              <a:defRPr>
                <a:solidFill>
                  <a:srgbClr val="2A2C2E"/>
                </a:solidFill>
                <a:latin typeface="Helvetica Neue Light"/>
                <a:ea typeface="Helvetica Neue Light"/>
                <a:cs typeface="Helvetica Neue Light"/>
                <a:sym typeface="Helvetica Neue Light"/>
              </a:defRPr>
            </a:lvl2pPr>
            <a:lvl3pPr lvl="2" rtl="0">
              <a:buNone/>
              <a:defRPr>
                <a:solidFill>
                  <a:srgbClr val="2A2C2E"/>
                </a:solidFill>
                <a:latin typeface="Helvetica Neue Light"/>
                <a:ea typeface="Helvetica Neue Light"/>
                <a:cs typeface="Helvetica Neue Light"/>
                <a:sym typeface="Helvetica Neue Light"/>
              </a:defRPr>
            </a:lvl3pPr>
            <a:lvl4pPr lvl="3" rtl="0">
              <a:buNone/>
              <a:defRPr>
                <a:solidFill>
                  <a:srgbClr val="2A2C2E"/>
                </a:solidFill>
                <a:latin typeface="Helvetica Neue Light"/>
                <a:ea typeface="Helvetica Neue Light"/>
                <a:cs typeface="Helvetica Neue Light"/>
                <a:sym typeface="Helvetica Neue Light"/>
              </a:defRPr>
            </a:lvl4pPr>
            <a:lvl5pPr lvl="4" rtl="0">
              <a:buNone/>
              <a:defRPr>
                <a:solidFill>
                  <a:srgbClr val="2A2C2E"/>
                </a:solidFill>
                <a:latin typeface="Helvetica Neue Light"/>
                <a:ea typeface="Helvetica Neue Light"/>
                <a:cs typeface="Helvetica Neue Light"/>
                <a:sym typeface="Helvetica Neue Light"/>
              </a:defRPr>
            </a:lvl5pPr>
            <a:lvl6pPr lvl="5" rtl="0">
              <a:buNone/>
              <a:defRPr>
                <a:solidFill>
                  <a:srgbClr val="2A2C2E"/>
                </a:solidFill>
                <a:latin typeface="Helvetica Neue Light"/>
                <a:ea typeface="Helvetica Neue Light"/>
                <a:cs typeface="Helvetica Neue Light"/>
                <a:sym typeface="Helvetica Neue Light"/>
              </a:defRPr>
            </a:lvl6pPr>
            <a:lvl7pPr lvl="6" rtl="0">
              <a:buNone/>
              <a:defRPr>
                <a:solidFill>
                  <a:srgbClr val="2A2C2E"/>
                </a:solidFill>
                <a:latin typeface="Helvetica Neue Light"/>
                <a:ea typeface="Helvetica Neue Light"/>
                <a:cs typeface="Helvetica Neue Light"/>
                <a:sym typeface="Helvetica Neue Light"/>
              </a:defRPr>
            </a:lvl7pPr>
            <a:lvl8pPr lvl="7" rtl="0">
              <a:buNone/>
              <a:defRPr>
                <a:solidFill>
                  <a:srgbClr val="2A2C2E"/>
                </a:solidFill>
                <a:latin typeface="Helvetica Neue Light"/>
                <a:ea typeface="Helvetica Neue Light"/>
                <a:cs typeface="Helvetica Neue Light"/>
                <a:sym typeface="Helvetica Neue Light"/>
              </a:defRPr>
            </a:lvl8pPr>
            <a:lvl9pPr lvl="8" rtl="0">
              <a:buNone/>
              <a:defRPr>
                <a:solidFill>
                  <a:srgbClr val="2A2C2E"/>
                </a:solidFill>
                <a:latin typeface="Helvetica Neue Light"/>
                <a:ea typeface="Helvetica Neue Light"/>
                <a:cs typeface="Helvetica Neue Light"/>
                <a:sym typeface="Helvetica Neue Light"/>
              </a:defRPr>
            </a:lvl9pPr>
          </a:lstStyle>
          <a:p>
            <a:pPr marL="0" lvl="0" indent="0" algn="r" rtl="0">
              <a:spcBef>
                <a:spcPts val="0"/>
              </a:spcBef>
              <a:spcAft>
                <a:spcPts val="0"/>
              </a:spcAft>
              <a:buNone/>
            </a:pPr>
            <a:fld id="{00000000-1234-1234-1234-123412341234}" type="slidenum">
              <a:rPr lang="en"/>
              <a:t>‹#›</a:t>
            </a:fld>
            <a:endParaRPr/>
          </a:p>
        </p:txBody>
      </p:sp>
      <p:sp>
        <p:nvSpPr>
          <p:cNvPr id="23" name="Google Shape;23;p4"/>
          <p:cNvSpPr txBox="1">
            <a:spLocks noGrp="1"/>
          </p:cNvSpPr>
          <p:nvPr>
            <p:ph type="body" idx="1"/>
          </p:nvPr>
        </p:nvSpPr>
        <p:spPr>
          <a:xfrm>
            <a:off x="3442025" y="1800725"/>
            <a:ext cx="4687500" cy="24363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Clr>
                <a:srgbClr val="4B286D"/>
              </a:buClr>
              <a:buSzPts val="1800"/>
              <a:buChar char="●"/>
              <a:defRPr>
                <a:solidFill>
                  <a:srgbClr val="2A2C2E"/>
                </a:solidFill>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24" name="Google Shape;24;p4"/>
          <p:cNvSpPr txBox="1"/>
          <p:nvPr/>
        </p:nvSpPr>
        <p:spPr>
          <a:xfrm>
            <a:off x="3593400" y="4804217"/>
            <a:ext cx="1957200" cy="264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rgbClr val="2A2C2E"/>
                </a:solidFill>
                <a:latin typeface="Helvetica Neue Light"/>
                <a:ea typeface="Helvetica Neue Light"/>
                <a:cs typeface="Helvetica Neue Light"/>
                <a:sym typeface="Helvetica Neue Light"/>
              </a:rPr>
              <a:t>TELUS Proprietary</a:t>
            </a:r>
            <a:endParaRPr sz="800">
              <a:solidFill>
                <a:srgbClr val="2A2C2E"/>
              </a:solidFill>
              <a:latin typeface="Helvetica Neue Light"/>
              <a:ea typeface="Helvetica Neue Light"/>
              <a:cs typeface="Helvetica Neue Light"/>
              <a:sym typeface="Helvetica Neue Light"/>
            </a:endParaRPr>
          </a:p>
        </p:txBody>
      </p:sp>
      <p:pic>
        <p:nvPicPr>
          <p:cNvPr id="25" name="Google Shape;25;p4"/>
          <p:cNvPicPr preferRelativeResize="0"/>
          <p:nvPr/>
        </p:nvPicPr>
        <p:blipFill rotWithShape="1">
          <a:blip r:embed="rId2">
            <a:alphaModFix/>
          </a:blip>
          <a:srcRect l="55525" b="11855"/>
          <a:stretch/>
        </p:blipFill>
        <p:spPr>
          <a:xfrm>
            <a:off x="0" y="129050"/>
            <a:ext cx="3018374" cy="4533351"/>
          </a:xfrm>
          <a:prstGeom prst="rect">
            <a:avLst/>
          </a:prstGeom>
          <a:noFill/>
          <a:ln>
            <a:noFill/>
          </a:ln>
        </p:spPr>
      </p:pic>
      <p:pic>
        <p:nvPicPr>
          <p:cNvPr id="26" name="Google Shape;26;p4"/>
          <p:cNvPicPr preferRelativeResize="0"/>
          <p:nvPr/>
        </p:nvPicPr>
        <p:blipFill>
          <a:blip r:embed="rId3">
            <a:alphaModFix/>
          </a:blip>
          <a:stretch>
            <a:fillRect/>
          </a:stretch>
        </p:blipFill>
        <p:spPr>
          <a:xfrm>
            <a:off x="7965150" y="138000"/>
            <a:ext cx="1056000" cy="264000"/>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Laptop In-Situ">
  <p:cSld name="Laptop In-Situ">
    <p:spTree>
      <p:nvGrpSpPr>
        <p:cNvPr id="1" name="Shape 164"/>
        <p:cNvGrpSpPr/>
        <p:nvPr/>
      </p:nvGrpSpPr>
      <p:grpSpPr>
        <a:xfrm>
          <a:off x="0" y="0"/>
          <a:ext cx="0" cy="0"/>
          <a:chOff x="0" y="0"/>
          <a:chExt cx="0" cy="0"/>
        </a:xfrm>
      </p:grpSpPr>
      <p:sp>
        <p:nvSpPr>
          <p:cNvPr id="165" name="Google Shape;165;p32"/>
          <p:cNvSpPr txBox="1">
            <a:spLocks noGrp="1"/>
          </p:cNvSpPr>
          <p:nvPr>
            <p:ph type="title"/>
          </p:nvPr>
        </p:nvSpPr>
        <p:spPr>
          <a:xfrm>
            <a:off x="576072" y="91356"/>
            <a:ext cx="8001000" cy="895200"/>
          </a:xfrm>
          <a:prstGeom prst="rect">
            <a:avLst/>
          </a:prstGeom>
          <a:noFill/>
          <a:ln>
            <a:noFill/>
          </a:ln>
        </p:spPr>
        <p:txBody>
          <a:bodyPr spcFirstLastPara="1" wrap="square" lIns="91425" tIns="45700" rIns="91425" bIns="45700" anchor="b" anchorCtr="0">
            <a:noAutofit/>
          </a:bodyPr>
          <a:lstStyle>
            <a:lvl1pPr lvl="0" algn="l" rtl="0">
              <a:lnSpc>
                <a:spcPct val="100000"/>
              </a:lnSpc>
              <a:spcBef>
                <a:spcPts val="0"/>
              </a:spcBef>
              <a:spcAft>
                <a:spcPts val="0"/>
              </a:spcAft>
              <a:buClr>
                <a:srgbClr val="4B286D"/>
              </a:buClr>
              <a:buSzPts val="2600"/>
              <a:buFont typeface="Arial"/>
              <a:buNone/>
              <a:defRPr>
                <a:solidFill>
                  <a:srgbClr val="4B286D"/>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pic>
        <p:nvPicPr>
          <p:cNvPr id="166" name="Google Shape;166;p32"/>
          <p:cNvPicPr preferRelativeResize="0"/>
          <p:nvPr/>
        </p:nvPicPr>
        <p:blipFill rotWithShape="1">
          <a:blip r:embed="rId2">
            <a:alphaModFix/>
          </a:blip>
          <a:srcRect/>
          <a:stretch/>
        </p:blipFill>
        <p:spPr>
          <a:xfrm>
            <a:off x="660994" y="1451763"/>
            <a:ext cx="4499763" cy="2808363"/>
          </a:xfrm>
          <a:prstGeom prst="rect">
            <a:avLst/>
          </a:prstGeom>
          <a:noFill/>
          <a:ln>
            <a:noFill/>
          </a:ln>
        </p:spPr>
      </p:pic>
      <p:sp>
        <p:nvSpPr>
          <p:cNvPr id="167" name="Google Shape;167;p32"/>
          <p:cNvSpPr>
            <a:spLocks noGrp="1"/>
          </p:cNvSpPr>
          <p:nvPr>
            <p:ph type="pic" idx="2"/>
          </p:nvPr>
        </p:nvSpPr>
        <p:spPr>
          <a:xfrm>
            <a:off x="1140823" y="1583377"/>
            <a:ext cx="3535800" cy="2201700"/>
          </a:xfrm>
          <a:prstGeom prst="rect">
            <a:avLst/>
          </a:prstGeom>
          <a:noFill/>
          <a:ln>
            <a:noFill/>
          </a:ln>
        </p:spPr>
        <p:txBody>
          <a:bodyPr spcFirstLastPara="1" wrap="square" lIns="91425" tIns="45700" rIns="91425" bIns="45700" anchor="ctr" anchorCtr="0">
            <a:noAutofit/>
          </a:bodyPr>
          <a:lstStyle>
            <a:lvl1pPr marR="0" lvl="0" algn="ctr" rtl="0">
              <a:spcBef>
                <a:spcPts val="450"/>
              </a:spcBef>
              <a:spcAft>
                <a:spcPts val="0"/>
              </a:spcAft>
              <a:buClr>
                <a:srgbClr val="54595F"/>
              </a:buClr>
              <a:buSzPts val="1000"/>
              <a:buFont typeface="Arial"/>
              <a:buNone/>
              <a:defRPr sz="1000" b="0" i="0" u="none" strike="noStrike" cap="none">
                <a:solidFill>
                  <a:srgbClr val="54595F"/>
                </a:solidFill>
                <a:latin typeface="Arial"/>
                <a:ea typeface="Arial"/>
                <a:cs typeface="Arial"/>
                <a:sym typeface="Arial"/>
              </a:defRPr>
            </a:lvl1pPr>
            <a:lvl2pPr marR="0" lvl="1" algn="l" rtl="0">
              <a:spcBef>
                <a:spcPts val="900"/>
              </a:spcBef>
              <a:spcAft>
                <a:spcPts val="0"/>
              </a:spcAft>
              <a:buClr>
                <a:schemeClr val="accent2"/>
              </a:buClr>
              <a:buSzPts val="2000"/>
              <a:buFont typeface="Noto Sans Symbols"/>
              <a:buChar char="▪"/>
              <a:defRPr sz="2000" b="0" i="0" u="none" strike="noStrike" cap="none">
                <a:solidFill>
                  <a:srgbClr val="54595F"/>
                </a:solidFill>
                <a:latin typeface="Arial"/>
                <a:ea typeface="Arial"/>
                <a:cs typeface="Arial"/>
                <a:sym typeface="Arial"/>
              </a:defRPr>
            </a:lvl2pPr>
            <a:lvl3pPr marR="0" lvl="2" algn="l" rtl="0">
              <a:spcBef>
                <a:spcPts val="675"/>
              </a:spcBef>
              <a:spcAft>
                <a:spcPts val="0"/>
              </a:spcAft>
              <a:buClr>
                <a:schemeClr val="accent2"/>
              </a:buClr>
              <a:buSzPts val="1800"/>
              <a:buFont typeface="Noto Sans Symbols"/>
              <a:buChar char="▪"/>
              <a:defRPr sz="1800" b="0" i="0" u="none" strike="noStrike" cap="none">
                <a:solidFill>
                  <a:srgbClr val="54595F"/>
                </a:solidFill>
                <a:latin typeface="Arial"/>
                <a:ea typeface="Arial"/>
                <a:cs typeface="Arial"/>
                <a:sym typeface="Arial"/>
              </a:defRPr>
            </a:lvl3pPr>
            <a:lvl4pPr marR="0" lvl="3" algn="l" rtl="0">
              <a:spcBef>
                <a:spcPts val="450"/>
              </a:spcBef>
              <a:spcAft>
                <a:spcPts val="0"/>
              </a:spcAft>
              <a:buClr>
                <a:srgbClr val="66CC00"/>
              </a:buClr>
              <a:buSzPts val="1600"/>
              <a:buFont typeface="Noto Sans Symbols"/>
              <a:buChar char="▪"/>
              <a:defRPr sz="1600" b="0" i="0" u="none" strike="noStrike" cap="none">
                <a:solidFill>
                  <a:srgbClr val="54595F"/>
                </a:solidFill>
                <a:latin typeface="Arial"/>
                <a:ea typeface="Arial"/>
                <a:cs typeface="Arial"/>
                <a:sym typeface="Arial"/>
              </a:defRPr>
            </a:lvl4pPr>
            <a:lvl5pPr marR="0" lvl="4" algn="l" rtl="0">
              <a:spcBef>
                <a:spcPts val="1350"/>
              </a:spcBef>
              <a:spcAft>
                <a:spcPts val="0"/>
              </a:spcAft>
              <a:buClr>
                <a:srgbClr val="66CC00"/>
              </a:buClr>
              <a:buSzPts val="2000"/>
              <a:buFont typeface="Arial"/>
              <a:buNone/>
              <a:defRPr sz="2000" b="0" i="0" u="none" strike="noStrike" cap="none">
                <a:solidFill>
                  <a:srgbClr val="66CC00"/>
                </a:solidFill>
                <a:latin typeface="Arial"/>
                <a:ea typeface="Arial"/>
                <a:cs typeface="Arial"/>
                <a:sym typeface="Arial"/>
              </a:defRPr>
            </a:lvl5pPr>
            <a:lvl6pPr marR="0" lvl="5" algn="l" rtl="0">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6pPr>
            <a:lvl7pPr marR="0" lvl="6" algn="l" rtl="0">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7pPr>
            <a:lvl8pPr marR="0" lvl="7" algn="l" rtl="0">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8pPr>
            <a:lvl9pPr marR="0" lvl="8" algn="l" rtl="0">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9pPr>
          </a:lstStyle>
          <a:p>
            <a:endParaRPr/>
          </a:p>
        </p:txBody>
      </p:sp>
      <p:sp>
        <p:nvSpPr>
          <p:cNvPr id="168" name="Google Shape;168;p32"/>
          <p:cNvSpPr txBox="1">
            <a:spLocks noGrp="1"/>
          </p:cNvSpPr>
          <p:nvPr>
            <p:ph type="body" idx="1"/>
          </p:nvPr>
        </p:nvSpPr>
        <p:spPr>
          <a:xfrm>
            <a:off x="5677989" y="1196759"/>
            <a:ext cx="2889900" cy="3131400"/>
          </a:xfrm>
          <a:prstGeom prst="rect">
            <a:avLst/>
          </a:prstGeom>
          <a:noFill/>
          <a:ln>
            <a:noFill/>
          </a:ln>
        </p:spPr>
        <p:txBody>
          <a:bodyPr spcFirstLastPara="1" wrap="square" lIns="91425" tIns="45700" rIns="91425" bIns="45700" anchor="t" anchorCtr="0">
            <a:noAutofit/>
          </a:bodyPr>
          <a:lstStyle>
            <a:lvl1pPr marL="457200" lvl="0" indent="-330200" algn="l" rtl="0">
              <a:spcBef>
                <a:spcPts val="450"/>
              </a:spcBef>
              <a:spcAft>
                <a:spcPts val="0"/>
              </a:spcAft>
              <a:buClr>
                <a:srgbClr val="54595F"/>
              </a:buClr>
              <a:buSzPts val="1600"/>
              <a:buChar char="●"/>
              <a:defRPr sz="1600"/>
            </a:lvl1pPr>
            <a:lvl2pPr marL="914400" lvl="1" indent="-330200" algn="l" rtl="0">
              <a:spcBef>
                <a:spcPts val="1600"/>
              </a:spcBef>
              <a:spcAft>
                <a:spcPts val="0"/>
              </a:spcAft>
              <a:buSzPts val="1600"/>
              <a:buChar char="○"/>
              <a:defRPr sz="1600"/>
            </a:lvl2pPr>
            <a:lvl3pPr marL="1371600" lvl="2" indent="-317500" algn="l" rtl="0">
              <a:spcBef>
                <a:spcPts val="1600"/>
              </a:spcBef>
              <a:spcAft>
                <a:spcPts val="0"/>
              </a:spcAft>
              <a:buSzPts val="1400"/>
              <a:buChar char="●"/>
              <a:defRPr sz="1400"/>
            </a:lvl3pPr>
            <a:lvl4pPr marL="1828800" lvl="3" indent="-304800" algn="l" rtl="0">
              <a:spcBef>
                <a:spcPts val="1600"/>
              </a:spcBef>
              <a:spcAft>
                <a:spcPts val="0"/>
              </a:spcAft>
              <a:buSzPts val="1200"/>
              <a:buChar char="○"/>
              <a:defRPr sz="1200"/>
            </a:lvl4pPr>
            <a:lvl5pPr marL="2286000" lvl="4" indent="-342900" algn="l" rtl="0">
              <a:spcBef>
                <a:spcPts val="1600"/>
              </a:spcBef>
              <a:spcAft>
                <a:spcPts val="0"/>
              </a:spcAft>
              <a:buClr>
                <a:srgbClr val="66CC00"/>
              </a:buClr>
              <a:buSzPts val="1800"/>
              <a:buChar char="●"/>
              <a:defRPr/>
            </a:lvl5pPr>
            <a:lvl6pPr marL="2743200" lvl="5" indent="-342900" algn="l" rtl="0">
              <a:spcBef>
                <a:spcPts val="1600"/>
              </a:spcBef>
              <a:spcAft>
                <a:spcPts val="0"/>
              </a:spcAft>
              <a:buClr>
                <a:schemeClr val="dk1"/>
              </a:buClr>
              <a:buSzPts val="1800"/>
              <a:buChar char="○"/>
              <a:defRPr/>
            </a:lvl6pPr>
            <a:lvl7pPr marL="3200400" lvl="6" indent="-342900" algn="l" rtl="0">
              <a:spcBef>
                <a:spcPts val="1600"/>
              </a:spcBef>
              <a:spcAft>
                <a:spcPts val="0"/>
              </a:spcAft>
              <a:buClr>
                <a:schemeClr val="dk1"/>
              </a:buClr>
              <a:buSzPts val="1800"/>
              <a:buChar char="●"/>
              <a:defRPr/>
            </a:lvl7pPr>
            <a:lvl8pPr marL="3657600" lvl="7" indent="-342900" algn="l" rtl="0">
              <a:spcBef>
                <a:spcPts val="1600"/>
              </a:spcBef>
              <a:spcAft>
                <a:spcPts val="0"/>
              </a:spcAft>
              <a:buClr>
                <a:schemeClr val="dk1"/>
              </a:buClr>
              <a:buSzPts val="1800"/>
              <a:buChar char="○"/>
              <a:defRPr/>
            </a:lvl8pPr>
            <a:lvl9pPr marL="4114800" lvl="8" indent="-342900" algn="l" rtl="0">
              <a:spcBef>
                <a:spcPts val="1600"/>
              </a:spcBef>
              <a:spcAft>
                <a:spcPts val="1600"/>
              </a:spcAft>
              <a:buClr>
                <a:schemeClr val="dk1"/>
              </a:buClr>
              <a:buSzPts val="1800"/>
              <a:buChar char="●"/>
              <a:defRPr/>
            </a:lvl9pPr>
          </a:lstStyle>
          <a:p>
            <a:endParaRPr/>
          </a:p>
        </p:txBody>
      </p:sp>
      <p:sp>
        <p:nvSpPr>
          <p:cNvPr id="169" name="Google Shape;169;p32"/>
          <p:cNvSpPr txBox="1">
            <a:spLocks noGrp="1"/>
          </p:cNvSpPr>
          <p:nvPr>
            <p:ph type="sldNum" idx="12"/>
          </p:nvPr>
        </p:nvSpPr>
        <p:spPr>
          <a:xfrm>
            <a:off x="520504" y="4724879"/>
            <a:ext cx="306300" cy="155400"/>
          </a:xfrm>
          <a:prstGeom prst="rect">
            <a:avLst/>
          </a:prstGeom>
          <a:noFill/>
          <a:ln>
            <a:noFill/>
          </a:ln>
        </p:spPr>
        <p:txBody>
          <a:bodyPr spcFirstLastPara="1" wrap="square" lIns="0" tIns="0" rIns="0" bIns="0" anchor="ctr" anchorCtr="0">
            <a:noAutofit/>
          </a:bodyPr>
          <a:lstStyle>
            <a:lvl1pPr marL="0" lvl="0" indent="0" algn="l" rtl="0">
              <a:spcBef>
                <a:spcPts val="0"/>
              </a:spcBef>
              <a:buNone/>
              <a:defRPr sz="750" b="0" i="0" u="none" strike="noStrike" cap="none">
                <a:solidFill>
                  <a:schemeClr val="accent4"/>
                </a:solidFill>
                <a:latin typeface="Arial"/>
                <a:ea typeface="Arial"/>
                <a:cs typeface="Arial"/>
                <a:sym typeface="Arial"/>
              </a:defRPr>
            </a:lvl1pPr>
            <a:lvl2pPr marL="0" lvl="1" indent="0" algn="l" rtl="0">
              <a:spcBef>
                <a:spcPts val="0"/>
              </a:spcBef>
              <a:buNone/>
              <a:defRPr sz="750" b="0" i="0" u="none" strike="noStrike" cap="none">
                <a:solidFill>
                  <a:schemeClr val="accent4"/>
                </a:solidFill>
                <a:latin typeface="Arial"/>
                <a:ea typeface="Arial"/>
                <a:cs typeface="Arial"/>
                <a:sym typeface="Arial"/>
              </a:defRPr>
            </a:lvl2pPr>
            <a:lvl3pPr marL="0" lvl="2" indent="0" algn="l" rtl="0">
              <a:spcBef>
                <a:spcPts val="0"/>
              </a:spcBef>
              <a:buNone/>
              <a:defRPr sz="750" b="0" i="0" u="none" strike="noStrike" cap="none">
                <a:solidFill>
                  <a:schemeClr val="accent4"/>
                </a:solidFill>
                <a:latin typeface="Arial"/>
                <a:ea typeface="Arial"/>
                <a:cs typeface="Arial"/>
                <a:sym typeface="Arial"/>
              </a:defRPr>
            </a:lvl3pPr>
            <a:lvl4pPr marL="0" lvl="3" indent="0" algn="l" rtl="0">
              <a:spcBef>
                <a:spcPts val="0"/>
              </a:spcBef>
              <a:buNone/>
              <a:defRPr sz="750" b="0" i="0" u="none" strike="noStrike" cap="none">
                <a:solidFill>
                  <a:schemeClr val="accent4"/>
                </a:solidFill>
                <a:latin typeface="Arial"/>
                <a:ea typeface="Arial"/>
                <a:cs typeface="Arial"/>
                <a:sym typeface="Arial"/>
              </a:defRPr>
            </a:lvl4pPr>
            <a:lvl5pPr marL="0" lvl="4" indent="0" algn="l" rtl="0">
              <a:spcBef>
                <a:spcPts val="0"/>
              </a:spcBef>
              <a:buNone/>
              <a:defRPr sz="750" b="0" i="0" u="none" strike="noStrike" cap="none">
                <a:solidFill>
                  <a:schemeClr val="accent4"/>
                </a:solidFill>
                <a:latin typeface="Arial"/>
                <a:ea typeface="Arial"/>
                <a:cs typeface="Arial"/>
                <a:sym typeface="Arial"/>
              </a:defRPr>
            </a:lvl5pPr>
            <a:lvl6pPr marL="0" lvl="5" indent="0" algn="l" rtl="0">
              <a:spcBef>
                <a:spcPts val="0"/>
              </a:spcBef>
              <a:buNone/>
              <a:defRPr sz="750" b="0" i="0" u="none" strike="noStrike" cap="none">
                <a:solidFill>
                  <a:schemeClr val="accent4"/>
                </a:solidFill>
                <a:latin typeface="Arial"/>
                <a:ea typeface="Arial"/>
                <a:cs typeface="Arial"/>
                <a:sym typeface="Arial"/>
              </a:defRPr>
            </a:lvl6pPr>
            <a:lvl7pPr marL="0" lvl="6" indent="0" algn="l" rtl="0">
              <a:spcBef>
                <a:spcPts val="0"/>
              </a:spcBef>
              <a:buNone/>
              <a:defRPr sz="750" b="0" i="0" u="none" strike="noStrike" cap="none">
                <a:solidFill>
                  <a:schemeClr val="accent4"/>
                </a:solidFill>
                <a:latin typeface="Arial"/>
                <a:ea typeface="Arial"/>
                <a:cs typeface="Arial"/>
                <a:sym typeface="Arial"/>
              </a:defRPr>
            </a:lvl7pPr>
            <a:lvl8pPr marL="0" lvl="7" indent="0" algn="l" rtl="0">
              <a:spcBef>
                <a:spcPts val="0"/>
              </a:spcBef>
              <a:buNone/>
              <a:defRPr sz="750" b="0" i="0" u="none" strike="noStrike" cap="none">
                <a:solidFill>
                  <a:schemeClr val="accent4"/>
                </a:solidFill>
                <a:latin typeface="Arial"/>
                <a:ea typeface="Arial"/>
                <a:cs typeface="Arial"/>
                <a:sym typeface="Arial"/>
              </a:defRPr>
            </a:lvl8pPr>
            <a:lvl9pPr marL="0" lvl="8" indent="0" algn="l" rtl="0">
              <a:spcBef>
                <a:spcPts val="0"/>
              </a:spcBef>
              <a:buNone/>
              <a:defRPr sz="750" b="0" i="0" u="none" strike="noStrike" cap="none">
                <a:solidFill>
                  <a:schemeClr val="accent4"/>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ablet In-Situ (Vertical)">
  <p:cSld name="Tablet In-Situ (Vertical)">
    <p:spTree>
      <p:nvGrpSpPr>
        <p:cNvPr id="1" name="Shape 170"/>
        <p:cNvGrpSpPr/>
        <p:nvPr/>
      </p:nvGrpSpPr>
      <p:grpSpPr>
        <a:xfrm>
          <a:off x="0" y="0"/>
          <a:ext cx="0" cy="0"/>
          <a:chOff x="0" y="0"/>
          <a:chExt cx="0" cy="0"/>
        </a:xfrm>
      </p:grpSpPr>
      <p:pic>
        <p:nvPicPr>
          <p:cNvPr id="171" name="Google Shape;171;p33"/>
          <p:cNvPicPr preferRelativeResize="0"/>
          <p:nvPr/>
        </p:nvPicPr>
        <p:blipFill rotWithShape="1">
          <a:blip r:embed="rId2">
            <a:alphaModFix/>
          </a:blip>
          <a:srcRect/>
          <a:stretch/>
        </p:blipFill>
        <p:spPr>
          <a:xfrm rot="-5400000">
            <a:off x="316288" y="1611911"/>
            <a:ext cx="3459536" cy="2362354"/>
          </a:xfrm>
          <a:prstGeom prst="rect">
            <a:avLst/>
          </a:prstGeom>
          <a:noFill/>
          <a:ln>
            <a:noFill/>
          </a:ln>
        </p:spPr>
      </p:pic>
      <p:sp>
        <p:nvSpPr>
          <p:cNvPr id="172" name="Google Shape;172;p33"/>
          <p:cNvSpPr txBox="1">
            <a:spLocks noGrp="1"/>
          </p:cNvSpPr>
          <p:nvPr>
            <p:ph type="title"/>
          </p:nvPr>
        </p:nvSpPr>
        <p:spPr>
          <a:xfrm>
            <a:off x="576072" y="91356"/>
            <a:ext cx="8001000" cy="895200"/>
          </a:xfrm>
          <a:prstGeom prst="rect">
            <a:avLst/>
          </a:prstGeom>
          <a:noFill/>
          <a:ln>
            <a:noFill/>
          </a:ln>
        </p:spPr>
        <p:txBody>
          <a:bodyPr spcFirstLastPara="1" wrap="square" lIns="91425" tIns="45700" rIns="91425" bIns="45700" anchor="b" anchorCtr="0">
            <a:noAutofit/>
          </a:bodyPr>
          <a:lstStyle>
            <a:lvl1pPr lvl="0" algn="l" rtl="0">
              <a:lnSpc>
                <a:spcPct val="100000"/>
              </a:lnSpc>
              <a:spcBef>
                <a:spcPts val="0"/>
              </a:spcBef>
              <a:spcAft>
                <a:spcPts val="0"/>
              </a:spcAft>
              <a:buClr>
                <a:srgbClr val="4B286D"/>
              </a:buClr>
              <a:buSzPts val="2600"/>
              <a:buFont typeface="Arial"/>
              <a:buNone/>
              <a:defRPr>
                <a:solidFill>
                  <a:srgbClr val="4B286D"/>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73" name="Google Shape;173;p33"/>
          <p:cNvSpPr>
            <a:spLocks noGrp="1"/>
          </p:cNvSpPr>
          <p:nvPr>
            <p:ph type="pic" idx="2"/>
          </p:nvPr>
        </p:nvSpPr>
        <p:spPr>
          <a:xfrm>
            <a:off x="1190668" y="1429467"/>
            <a:ext cx="1674300" cy="2685300"/>
          </a:xfrm>
          <a:prstGeom prst="rect">
            <a:avLst/>
          </a:prstGeom>
          <a:noFill/>
          <a:ln>
            <a:noFill/>
          </a:ln>
        </p:spPr>
        <p:txBody>
          <a:bodyPr spcFirstLastPara="1" wrap="square" lIns="91425" tIns="45700" rIns="91425" bIns="45700" anchor="ctr" anchorCtr="0">
            <a:noAutofit/>
          </a:bodyPr>
          <a:lstStyle>
            <a:lvl1pPr marR="0" lvl="0" algn="ctr" rtl="0">
              <a:spcBef>
                <a:spcPts val="450"/>
              </a:spcBef>
              <a:spcAft>
                <a:spcPts val="0"/>
              </a:spcAft>
              <a:buClr>
                <a:srgbClr val="54595F"/>
              </a:buClr>
              <a:buSzPts val="1000"/>
              <a:buFont typeface="Arial"/>
              <a:buNone/>
              <a:defRPr sz="1000" b="0" i="0" u="none" strike="noStrike" cap="none">
                <a:solidFill>
                  <a:srgbClr val="54595F"/>
                </a:solidFill>
                <a:latin typeface="Arial"/>
                <a:ea typeface="Arial"/>
                <a:cs typeface="Arial"/>
                <a:sym typeface="Arial"/>
              </a:defRPr>
            </a:lvl1pPr>
            <a:lvl2pPr marR="0" lvl="1" algn="l" rtl="0">
              <a:spcBef>
                <a:spcPts val="900"/>
              </a:spcBef>
              <a:spcAft>
                <a:spcPts val="0"/>
              </a:spcAft>
              <a:buClr>
                <a:schemeClr val="accent2"/>
              </a:buClr>
              <a:buSzPts val="2000"/>
              <a:buFont typeface="Noto Sans Symbols"/>
              <a:buChar char="▪"/>
              <a:defRPr sz="2000" b="0" i="0" u="none" strike="noStrike" cap="none">
                <a:solidFill>
                  <a:srgbClr val="54595F"/>
                </a:solidFill>
                <a:latin typeface="Arial"/>
                <a:ea typeface="Arial"/>
                <a:cs typeface="Arial"/>
                <a:sym typeface="Arial"/>
              </a:defRPr>
            </a:lvl2pPr>
            <a:lvl3pPr marR="0" lvl="2" algn="l" rtl="0">
              <a:spcBef>
                <a:spcPts val="675"/>
              </a:spcBef>
              <a:spcAft>
                <a:spcPts val="0"/>
              </a:spcAft>
              <a:buClr>
                <a:schemeClr val="accent2"/>
              </a:buClr>
              <a:buSzPts val="1800"/>
              <a:buFont typeface="Noto Sans Symbols"/>
              <a:buChar char="▪"/>
              <a:defRPr sz="1800" b="0" i="0" u="none" strike="noStrike" cap="none">
                <a:solidFill>
                  <a:srgbClr val="54595F"/>
                </a:solidFill>
                <a:latin typeface="Arial"/>
                <a:ea typeface="Arial"/>
                <a:cs typeface="Arial"/>
                <a:sym typeface="Arial"/>
              </a:defRPr>
            </a:lvl3pPr>
            <a:lvl4pPr marR="0" lvl="3" algn="l" rtl="0">
              <a:spcBef>
                <a:spcPts val="450"/>
              </a:spcBef>
              <a:spcAft>
                <a:spcPts val="0"/>
              </a:spcAft>
              <a:buClr>
                <a:srgbClr val="66CC00"/>
              </a:buClr>
              <a:buSzPts val="1600"/>
              <a:buFont typeface="Noto Sans Symbols"/>
              <a:buChar char="▪"/>
              <a:defRPr sz="1600" b="0" i="0" u="none" strike="noStrike" cap="none">
                <a:solidFill>
                  <a:srgbClr val="54595F"/>
                </a:solidFill>
                <a:latin typeface="Arial"/>
                <a:ea typeface="Arial"/>
                <a:cs typeface="Arial"/>
                <a:sym typeface="Arial"/>
              </a:defRPr>
            </a:lvl4pPr>
            <a:lvl5pPr marR="0" lvl="4" algn="l" rtl="0">
              <a:spcBef>
                <a:spcPts val="1350"/>
              </a:spcBef>
              <a:spcAft>
                <a:spcPts val="0"/>
              </a:spcAft>
              <a:buClr>
                <a:srgbClr val="66CC00"/>
              </a:buClr>
              <a:buSzPts val="2000"/>
              <a:buFont typeface="Arial"/>
              <a:buNone/>
              <a:defRPr sz="2000" b="0" i="0" u="none" strike="noStrike" cap="none">
                <a:solidFill>
                  <a:srgbClr val="66CC00"/>
                </a:solidFill>
                <a:latin typeface="Arial"/>
                <a:ea typeface="Arial"/>
                <a:cs typeface="Arial"/>
                <a:sym typeface="Arial"/>
              </a:defRPr>
            </a:lvl5pPr>
            <a:lvl6pPr marR="0" lvl="5" algn="l" rtl="0">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6pPr>
            <a:lvl7pPr marR="0" lvl="6" algn="l" rtl="0">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7pPr>
            <a:lvl8pPr marR="0" lvl="7" algn="l" rtl="0">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8pPr>
            <a:lvl9pPr marR="0" lvl="8" algn="l" rtl="0">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9pPr>
          </a:lstStyle>
          <a:p>
            <a:endParaRPr/>
          </a:p>
        </p:txBody>
      </p:sp>
      <p:sp>
        <p:nvSpPr>
          <p:cNvPr id="174" name="Google Shape;174;p33"/>
          <p:cNvSpPr txBox="1">
            <a:spLocks noGrp="1"/>
          </p:cNvSpPr>
          <p:nvPr>
            <p:ph type="body" idx="1"/>
          </p:nvPr>
        </p:nvSpPr>
        <p:spPr>
          <a:xfrm>
            <a:off x="3570515" y="1196759"/>
            <a:ext cx="4997400" cy="3131400"/>
          </a:xfrm>
          <a:prstGeom prst="rect">
            <a:avLst/>
          </a:prstGeom>
          <a:noFill/>
          <a:ln>
            <a:noFill/>
          </a:ln>
        </p:spPr>
        <p:txBody>
          <a:bodyPr spcFirstLastPara="1" wrap="square" lIns="91425" tIns="45700" rIns="91425" bIns="45700" anchor="t" anchorCtr="0">
            <a:noAutofit/>
          </a:bodyPr>
          <a:lstStyle>
            <a:lvl1pPr marL="457200" lvl="0" indent="-330200" algn="l" rtl="0">
              <a:spcBef>
                <a:spcPts val="450"/>
              </a:spcBef>
              <a:spcAft>
                <a:spcPts val="0"/>
              </a:spcAft>
              <a:buClr>
                <a:srgbClr val="54595F"/>
              </a:buClr>
              <a:buSzPts val="1600"/>
              <a:buChar char="●"/>
              <a:defRPr sz="1600"/>
            </a:lvl1pPr>
            <a:lvl2pPr marL="914400" lvl="1" indent="-330200" algn="l" rtl="0">
              <a:spcBef>
                <a:spcPts val="1600"/>
              </a:spcBef>
              <a:spcAft>
                <a:spcPts val="0"/>
              </a:spcAft>
              <a:buSzPts val="1600"/>
              <a:buChar char="○"/>
              <a:defRPr sz="1600"/>
            </a:lvl2pPr>
            <a:lvl3pPr marL="1371600" lvl="2" indent="-317500" algn="l" rtl="0">
              <a:spcBef>
                <a:spcPts val="1600"/>
              </a:spcBef>
              <a:spcAft>
                <a:spcPts val="0"/>
              </a:spcAft>
              <a:buSzPts val="1400"/>
              <a:buChar char="●"/>
              <a:defRPr sz="1400"/>
            </a:lvl3pPr>
            <a:lvl4pPr marL="1828800" lvl="3" indent="-304800" algn="l" rtl="0">
              <a:spcBef>
                <a:spcPts val="1600"/>
              </a:spcBef>
              <a:spcAft>
                <a:spcPts val="0"/>
              </a:spcAft>
              <a:buSzPts val="1200"/>
              <a:buChar char="○"/>
              <a:defRPr sz="1200"/>
            </a:lvl4pPr>
            <a:lvl5pPr marL="2286000" lvl="4" indent="-342900" algn="l" rtl="0">
              <a:spcBef>
                <a:spcPts val="1600"/>
              </a:spcBef>
              <a:spcAft>
                <a:spcPts val="0"/>
              </a:spcAft>
              <a:buClr>
                <a:srgbClr val="66CC00"/>
              </a:buClr>
              <a:buSzPts val="1800"/>
              <a:buChar char="●"/>
              <a:defRPr/>
            </a:lvl5pPr>
            <a:lvl6pPr marL="2743200" lvl="5" indent="-342900" algn="l" rtl="0">
              <a:spcBef>
                <a:spcPts val="1600"/>
              </a:spcBef>
              <a:spcAft>
                <a:spcPts val="0"/>
              </a:spcAft>
              <a:buClr>
                <a:schemeClr val="dk1"/>
              </a:buClr>
              <a:buSzPts val="1800"/>
              <a:buChar char="○"/>
              <a:defRPr/>
            </a:lvl6pPr>
            <a:lvl7pPr marL="3200400" lvl="6" indent="-342900" algn="l" rtl="0">
              <a:spcBef>
                <a:spcPts val="1600"/>
              </a:spcBef>
              <a:spcAft>
                <a:spcPts val="0"/>
              </a:spcAft>
              <a:buClr>
                <a:schemeClr val="dk1"/>
              </a:buClr>
              <a:buSzPts val="1800"/>
              <a:buChar char="●"/>
              <a:defRPr/>
            </a:lvl7pPr>
            <a:lvl8pPr marL="3657600" lvl="7" indent="-342900" algn="l" rtl="0">
              <a:spcBef>
                <a:spcPts val="1600"/>
              </a:spcBef>
              <a:spcAft>
                <a:spcPts val="0"/>
              </a:spcAft>
              <a:buClr>
                <a:schemeClr val="dk1"/>
              </a:buClr>
              <a:buSzPts val="1800"/>
              <a:buChar char="○"/>
              <a:defRPr/>
            </a:lvl8pPr>
            <a:lvl9pPr marL="4114800" lvl="8" indent="-342900" algn="l" rtl="0">
              <a:spcBef>
                <a:spcPts val="1600"/>
              </a:spcBef>
              <a:spcAft>
                <a:spcPts val="1600"/>
              </a:spcAft>
              <a:buClr>
                <a:schemeClr val="dk1"/>
              </a:buClr>
              <a:buSzPts val="1800"/>
              <a:buChar char="●"/>
              <a:defRPr/>
            </a:lvl9pPr>
          </a:lstStyle>
          <a:p>
            <a:endParaRPr/>
          </a:p>
        </p:txBody>
      </p:sp>
      <p:sp>
        <p:nvSpPr>
          <p:cNvPr id="175" name="Google Shape;175;p33"/>
          <p:cNvSpPr txBox="1">
            <a:spLocks noGrp="1"/>
          </p:cNvSpPr>
          <p:nvPr>
            <p:ph type="sldNum" idx="12"/>
          </p:nvPr>
        </p:nvSpPr>
        <p:spPr>
          <a:xfrm>
            <a:off x="520504" y="4724879"/>
            <a:ext cx="306300" cy="155400"/>
          </a:xfrm>
          <a:prstGeom prst="rect">
            <a:avLst/>
          </a:prstGeom>
          <a:noFill/>
          <a:ln>
            <a:noFill/>
          </a:ln>
        </p:spPr>
        <p:txBody>
          <a:bodyPr spcFirstLastPara="1" wrap="square" lIns="0" tIns="0" rIns="0" bIns="0" anchor="ctr" anchorCtr="0">
            <a:noAutofit/>
          </a:bodyPr>
          <a:lstStyle>
            <a:lvl1pPr marL="0" lvl="0" indent="0" algn="l" rtl="0">
              <a:spcBef>
                <a:spcPts val="0"/>
              </a:spcBef>
              <a:buNone/>
              <a:defRPr sz="750" b="0" i="0" u="none" strike="noStrike" cap="none">
                <a:solidFill>
                  <a:schemeClr val="accent4"/>
                </a:solidFill>
                <a:latin typeface="Arial"/>
                <a:ea typeface="Arial"/>
                <a:cs typeface="Arial"/>
                <a:sym typeface="Arial"/>
              </a:defRPr>
            </a:lvl1pPr>
            <a:lvl2pPr marL="0" lvl="1" indent="0" algn="l" rtl="0">
              <a:spcBef>
                <a:spcPts val="0"/>
              </a:spcBef>
              <a:buNone/>
              <a:defRPr sz="750" b="0" i="0" u="none" strike="noStrike" cap="none">
                <a:solidFill>
                  <a:schemeClr val="accent4"/>
                </a:solidFill>
                <a:latin typeface="Arial"/>
                <a:ea typeface="Arial"/>
                <a:cs typeface="Arial"/>
                <a:sym typeface="Arial"/>
              </a:defRPr>
            </a:lvl2pPr>
            <a:lvl3pPr marL="0" lvl="2" indent="0" algn="l" rtl="0">
              <a:spcBef>
                <a:spcPts val="0"/>
              </a:spcBef>
              <a:buNone/>
              <a:defRPr sz="750" b="0" i="0" u="none" strike="noStrike" cap="none">
                <a:solidFill>
                  <a:schemeClr val="accent4"/>
                </a:solidFill>
                <a:latin typeface="Arial"/>
                <a:ea typeface="Arial"/>
                <a:cs typeface="Arial"/>
                <a:sym typeface="Arial"/>
              </a:defRPr>
            </a:lvl3pPr>
            <a:lvl4pPr marL="0" lvl="3" indent="0" algn="l" rtl="0">
              <a:spcBef>
                <a:spcPts val="0"/>
              </a:spcBef>
              <a:buNone/>
              <a:defRPr sz="750" b="0" i="0" u="none" strike="noStrike" cap="none">
                <a:solidFill>
                  <a:schemeClr val="accent4"/>
                </a:solidFill>
                <a:latin typeface="Arial"/>
                <a:ea typeface="Arial"/>
                <a:cs typeface="Arial"/>
                <a:sym typeface="Arial"/>
              </a:defRPr>
            </a:lvl4pPr>
            <a:lvl5pPr marL="0" lvl="4" indent="0" algn="l" rtl="0">
              <a:spcBef>
                <a:spcPts val="0"/>
              </a:spcBef>
              <a:buNone/>
              <a:defRPr sz="750" b="0" i="0" u="none" strike="noStrike" cap="none">
                <a:solidFill>
                  <a:schemeClr val="accent4"/>
                </a:solidFill>
                <a:latin typeface="Arial"/>
                <a:ea typeface="Arial"/>
                <a:cs typeface="Arial"/>
                <a:sym typeface="Arial"/>
              </a:defRPr>
            </a:lvl5pPr>
            <a:lvl6pPr marL="0" lvl="5" indent="0" algn="l" rtl="0">
              <a:spcBef>
                <a:spcPts val="0"/>
              </a:spcBef>
              <a:buNone/>
              <a:defRPr sz="750" b="0" i="0" u="none" strike="noStrike" cap="none">
                <a:solidFill>
                  <a:schemeClr val="accent4"/>
                </a:solidFill>
                <a:latin typeface="Arial"/>
                <a:ea typeface="Arial"/>
                <a:cs typeface="Arial"/>
                <a:sym typeface="Arial"/>
              </a:defRPr>
            </a:lvl6pPr>
            <a:lvl7pPr marL="0" lvl="6" indent="0" algn="l" rtl="0">
              <a:spcBef>
                <a:spcPts val="0"/>
              </a:spcBef>
              <a:buNone/>
              <a:defRPr sz="750" b="0" i="0" u="none" strike="noStrike" cap="none">
                <a:solidFill>
                  <a:schemeClr val="accent4"/>
                </a:solidFill>
                <a:latin typeface="Arial"/>
                <a:ea typeface="Arial"/>
                <a:cs typeface="Arial"/>
                <a:sym typeface="Arial"/>
              </a:defRPr>
            </a:lvl7pPr>
            <a:lvl8pPr marL="0" lvl="7" indent="0" algn="l" rtl="0">
              <a:spcBef>
                <a:spcPts val="0"/>
              </a:spcBef>
              <a:buNone/>
              <a:defRPr sz="750" b="0" i="0" u="none" strike="noStrike" cap="none">
                <a:solidFill>
                  <a:schemeClr val="accent4"/>
                </a:solidFill>
                <a:latin typeface="Arial"/>
                <a:ea typeface="Arial"/>
                <a:cs typeface="Arial"/>
                <a:sym typeface="Arial"/>
              </a:defRPr>
            </a:lvl8pPr>
            <a:lvl9pPr marL="0" lvl="8" indent="0" algn="l" rtl="0">
              <a:spcBef>
                <a:spcPts val="0"/>
              </a:spcBef>
              <a:buNone/>
              <a:defRPr sz="750" b="0" i="0" u="none" strike="noStrike" cap="none">
                <a:solidFill>
                  <a:schemeClr val="accent4"/>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Smartphone In-Situ (Vertical)">
  <p:cSld name="Smartphone In-Situ (Vertical)">
    <p:spTree>
      <p:nvGrpSpPr>
        <p:cNvPr id="1" name="Shape 176"/>
        <p:cNvGrpSpPr/>
        <p:nvPr/>
      </p:nvGrpSpPr>
      <p:grpSpPr>
        <a:xfrm>
          <a:off x="0" y="0"/>
          <a:ext cx="0" cy="0"/>
          <a:chOff x="0" y="0"/>
          <a:chExt cx="0" cy="0"/>
        </a:xfrm>
      </p:grpSpPr>
      <p:pic>
        <p:nvPicPr>
          <p:cNvPr id="177" name="Google Shape;177;p34"/>
          <p:cNvPicPr preferRelativeResize="0"/>
          <p:nvPr/>
        </p:nvPicPr>
        <p:blipFill rotWithShape="1">
          <a:blip r:embed="rId2">
            <a:alphaModFix/>
          </a:blip>
          <a:srcRect/>
          <a:stretch/>
        </p:blipFill>
        <p:spPr>
          <a:xfrm>
            <a:off x="803908" y="1148469"/>
            <a:ext cx="1845772" cy="3379701"/>
          </a:xfrm>
          <a:prstGeom prst="rect">
            <a:avLst/>
          </a:prstGeom>
          <a:noFill/>
          <a:ln>
            <a:noFill/>
          </a:ln>
        </p:spPr>
      </p:pic>
      <p:sp>
        <p:nvSpPr>
          <p:cNvPr id="178" name="Google Shape;178;p34"/>
          <p:cNvSpPr txBox="1">
            <a:spLocks noGrp="1"/>
          </p:cNvSpPr>
          <p:nvPr>
            <p:ph type="title"/>
          </p:nvPr>
        </p:nvSpPr>
        <p:spPr>
          <a:xfrm>
            <a:off x="576072" y="91356"/>
            <a:ext cx="8001000" cy="895200"/>
          </a:xfrm>
          <a:prstGeom prst="rect">
            <a:avLst/>
          </a:prstGeom>
          <a:noFill/>
          <a:ln>
            <a:noFill/>
          </a:ln>
        </p:spPr>
        <p:txBody>
          <a:bodyPr spcFirstLastPara="1" wrap="square" lIns="91425" tIns="45700" rIns="91425" bIns="45700" anchor="b" anchorCtr="0">
            <a:noAutofit/>
          </a:bodyPr>
          <a:lstStyle>
            <a:lvl1pPr lvl="0" algn="l" rtl="0">
              <a:lnSpc>
                <a:spcPct val="100000"/>
              </a:lnSpc>
              <a:spcBef>
                <a:spcPts val="0"/>
              </a:spcBef>
              <a:spcAft>
                <a:spcPts val="0"/>
              </a:spcAft>
              <a:buClr>
                <a:srgbClr val="4B286D"/>
              </a:buClr>
              <a:buSzPts val="2600"/>
              <a:buFont typeface="Arial"/>
              <a:buNone/>
              <a:defRPr>
                <a:solidFill>
                  <a:srgbClr val="4B286D"/>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79" name="Google Shape;179;p34"/>
          <p:cNvSpPr>
            <a:spLocks noGrp="1"/>
          </p:cNvSpPr>
          <p:nvPr>
            <p:ph type="pic" idx="2"/>
          </p:nvPr>
        </p:nvSpPr>
        <p:spPr>
          <a:xfrm>
            <a:off x="1051330" y="1594777"/>
            <a:ext cx="1352100" cy="2398800"/>
          </a:xfrm>
          <a:prstGeom prst="rect">
            <a:avLst/>
          </a:prstGeom>
          <a:noFill/>
          <a:ln>
            <a:noFill/>
          </a:ln>
        </p:spPr>
        <p:txBody>
          <a:bodyPr spcFirstLastPara="1" wrap="square" lIns="91425" tIns="45700" rIns="91425" bIns="45700" anchor="ctr" anchorCtr="0">
            <a:noAutofit/>
          </a:bodyPr>
          <a:lstStyle>
            <a:lvl1pPr marR="0" lvl="0" algn="ctr" rtl="0">
              <a:spcBef>
                <a:spcPts val="450"/>
              </a:spcBef>
              <a:spcAft>
                <a:spcPts val="0"/>
              </a:spcAft>
              <a:buClr>
                <a:srgbClr val="54595F"/>
              </a:buClr>
              <a:buSzPts val="1000"/>
              <a:buFont typeface="Arial"/>
              <a:buNone/>
              <a:defRPr sz="1000" b="0" i="0" u="none" strike="noStrike" cap="none">
                <a:solidFill>
                  <a:srgbClr val="54595F"/>
                </a:solidFill>
                <a:latin typeface="Arial"/>
                <a:ea typeface="Arial"/>
                <a:cs typeface="Arial"/>
                <a:sym typeface="Arial"/>
              </a:defRPr>
            </a:lvl1pPr>
            <a:lvl2pPr marR="0" lvl="1" algn="l" rtl="0">
              <a:spcBef>
                <a:spcPts val="900"/>
              </a:spcBef>
              <a:spcAft>
                <a:spcPts val="0"/>
              </a:spcAft>
              <a:buClr>
                <a:schemeClr val="accent2"/>
              </a:buClr>
              <a:buSzPts val="2000"/>
              <a:buFont typeface="Noto Sans Symbols"/>
              <a:buChar char="▪"/>
              <a:defRPr sz="2000" b="0" i="0" u="none" strike="noStrike" cap="none">
                <a:solidFill>
                  <a:srgbClr val="54595F"/>
                </a:solidFill>
                <a:latin typeface="Arial"/>
                <a:ea typeface="Arial"/>
                <a:cs typeface="Arial"/>
                <a:sym typeface="Arial"/>
              </a:defRPr>
            </a:lvl2pPr>
            <a:lvl3pPr marR="0" lvl="2" algn="l" rtl="0">
              <a:spcBef>
                <a:spcPts val="675"/>
              </a:spcBef>
              <a:spcAft>
                <a:spcPts val="0"/>
              </a:spcAft>
              <a:buClr>
                <a:schemeClr val="accent2"/>
              </a:buClr>
              <a:buSzPts val="1800"/>
              <a:buFont typeface="Noto Sans Symbols"/>
              <a:buChar char="▪"/>
              <a:defRPr sz="1800" b="0" i="0" u="none" strike="noStrike" cap="none">
                <a:solidFill>
                  <a:srgbClr val="54595F"/>
                </a:solidFill>
                <a:latin typeface="Arial"/>
                <a:ea typeface="Arial"/>
                <a:cs typeface="Arial"/>
                <a:sym typeface="Arial"/>
              </a:defRPr>
            </a:lvl3pPr>
            <a:lvl4pPr marR="0" lvl="3" algn="l" rtl="0">
              <a:spcBef>
                <a:spcPts val="450"/>
              </a:spcBef>
              <a:spcAft>
                <a:spcPts val="0"/>
              </a:spcAft>
              <a:buClr>
                <a:srgbClr val="66CC00"/>
              </a:buClr>
              <a:buSzPts val="1600"/>
              <a:buFont typeface="Noto Sans Symbols"/>
              <a:buChar char="▪"/>
              <a:defRPr sz="1600" b="0" i="0" u="none" strike="noStrike" cap="none">
                <a:solidFill>
                  <a:srgbClr val="54595F"/>
                </a:solidFill>
                <a:latin typeface="Arial"/>
                <a:ea typeface="Arial"/>
                <a:cs typeface="Arial"/>
                <a:sym typeface="Arial"/>
              </a:defRPr>
            </a:lvl4pPr>
            <a:lvl5pPr marR="0" lvl="4" algn="l" rtl="0">
              <a:spcBef>
                <a:spcPts val="1350"/>
              </a:spcBef>
              <a:spcAft>
                <a:spcPts val="0"/>
              </a:spcAft>
              <a:buClr>
                <a:srgbClr val="66CC00"/>
              </a:buClr>
              <a:buSzPts val="2000"/>
              <a:buFont typeface="Arial"/>
              <a:buNone/>
              <a:defRPr sz="2000" b="0" i="0" u="none" strike="noStrike" cap="none">
                <a:solidFill>
                  <a:srgbClr val="66CC00"/>
                </a:solidFill>
                <a:latin typeface="Arial"/>
                <a:ea typeface="Arial"/>
                <a:cs typeface="Arial"/>
                <a:sym typeface="Arial"/>
              </a:defRPr>
            </a:lvl5pPr>
            <a:lvl6pPr marR="0" lvl="5" algn="l" rtl="0">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6pPr>
            <a:lvl7pPr marR="0" lvl="6" algn="l" rtl="0">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7pPr>
            <a:lvl8pPr marR="0" lvl="7" algn="l" rtl="0">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8pPr>
            <a:lvl9pPr marR="0" lvl="8" algn="l" rtl="0">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9pPr>
          </a:lstStyle>
          <a:p>
            <a:endParaRPr/>
          </a:p>
        </p:txBody>
      </p:sp>
      <p:sp>
        <p:nvSpPr>
          <p:cNvPr id="180" name="Google Shape;180;p34"/>
          <p:cNvSpPr txBox="1">
            <a:spLocks noGrp="1"/>
          </p:cNvSpPr>
          <p:nvPr>
            <p:ph type="body" idx="1"/>
          </p:nvPr>
        </p:nvSpPr>
        <p:spPr>
          <a:xfrm>
            <a:off x="3152503" y="1196759"/>
            <a:ext cx="5415300" cy="3131400"/>
          </a:xfrm>
          <a:prstGeom prst="rect">
            <a:avLst/>
          </a:prstGeom>
          <a:noFill/>
          <a:ln>
            <a:noFill/>
          </a:ln>
        </p:spPr>
        <p:txBody>
          <a:bodyPr spcFirstLastPara="1" wrap="square" lIns="91425" tIns="45700" rIns="91425" bIns="45700" anchor="t" anchorCtr="0">
            <a:noAutofit/>
          </a:bodyPr>
          <a:lstStyle>
            <a:lvl1pPr marL="457200" lvl="0" indent="-330200" algn="l" rtl="0">
              <a:spcBef>
                <a:spcPts val="450"/>
              </a:spcBef>
              <a:spcAft>
                <a:spcPts val="0"/>
              </a:spcAft>
              <a:buClr>
                <a:srgbClr val="54595F"/>
              </a:buClr>
              <a:buSzPts val="1600"/>
              <a:buChar char="●"/>
              <a:defRPr sz="1600"/>
            </a:lvl1pPr>
            <a:lvl2pPr marL="914400" lvl="1" indent="-330200" algn="l" rtl="0">
              <a:spcBef>
                <a:spcPts val="1600"/>
              </a:spcBef>
              <a:spcAft>
                <a:spcPts val="0"/>
              </a:spcAft>
              <a:buSzPts val="1600"/>
              <a:buChar char="○"/>
              <a:defRPr sz="1600"/>
            </a:lvl2pPr>
            <a:lvl3pPr marL="1371600" lvl="2" indent="-317500" algn="l" rtl="0">
              <a:spcBef>
                <a:spcPts val="1600"/>
              </a:spcBef>
              <a:spcAft>
                <a:spcPts val="0"/>
              </a:spcAft>
              <a:buSzPts val="1400"/>
              <a:buChar char="●"/>
              <a:defRPr sz="1400"/>
            </a:lvl3pPr>
            <a:lvl4pPr marL="1828800" lvl="3" indent="-304800" algn="l" rtl="0">
              <a:spcBef>
                <a:spcPts val="1600"/>
              </a:spcBef>
              <a:spcAft>
                <a:spcPts val="0"/>
              </a:spcAft>
              <a:buSzPts val="1200"/>
              <a:buChar char="○"/>
              <a:defRPr sz="1200"/>
            </a:lvl4pPr>
            <a:lvl5pPr marL="2286000" lvl="4" indent="-342900" algn="l" rtl="0">
              <a:spcBef>
                <a:spcPts val="1600"/>
              </a:spcBef>
              <a:spcAft>
                <a:spcPts val="0"/>
              </a:spcAft>
              <a:buClr>
                <a:srgbClr val="66CC00"/>
              </a:buClr>
              <a:buSzPts val="1800"/>
              <a:buChar char="●"/>
              <a:defRPr/>
            </a:lvl5pPr>
            <a:lvl6pPr marL="2743200" lvl="5" indent="-342900" algn="l" rtl="0">
              <a:spcBef>
                <a:spcPts val="1600"/>
              </a:spcBef>
              <a:spcAft>
                <a:spcPts val="0"/>
              </a:spcAft>
              <a:buClr>
                <a:schemeClr val="dk1"/>
              </a:buClr>
              <a:buSzPts val="1800"/>
              <a:buChar char="○"/>
              <a:defRPr/>
            </a:lvl6pPr>
            <a:lvl7pPr marL="3200400" lvl="6" indent="-342900" algn="l" rtl="0">
              <a:spcBef>
                <a:spcPts val="1600"/>
              </a:spcBef>
              <a:spcAft>
                <a:spcPts val="0"/>
              </a:spcAft>
              <a:buClr>
                <a:schemeClr val="dk1"/>
              </a:buClr>
              <a:buSzPts val="1800"/>
              <a:buChar char="●"/>
              <a:defRPr/>
            </a:lvl7pPr>
            <a:lvl8pPr marL="3657600" lvl="7" indent="-342900" algn="l" rtl="0">
              <a:spcBef>
                <a:spcPts val="1600"/>
              </a:spcBef>
              <a:spcAft>
                <a:spcPts val="0"/>
              </a:spcAft>
              <a:buClr>
                <a:schemeClr val="dk1"/>
              </a:buClr>
              <a:buSzPts val="1800"/>
              <a:buChar char="○"/>
              <a:defRPr/>
            </a:lvl8pPr>
            <a:lvl9pPr marL="4114800" lvl="8" indent="-342900" algn="l" rtl="0">
              <a:spcBef>
                <a:spcPts val="1600"/>
              </a:spcBef>
              <a:spcAft>
                <a:spcPts val="1600"/>
              </a:spcAft>
              <a:buClr>
                <a:schemeClr val="dk1"/>
              </a:buClr>
              <a:buSzPts val="1800"/>
              <a:buChar char="●"/>
              <a:defRPr/>
            </a:lvl9pPr>
          </a:lstStyle>
          <a:p>
            <a:endParaRPr/>
          </a:p>
        </p:txBody>
      </p:sp>
      <p:sp>
        <p:nvSpPr>
          <p:cNvPr id="181" name="Google Shape;181;p34"/>
          <p:cNvSpPr txBox="1">
            <a:spLocks noGrp="1"/>
          </p:cNvSpPr>
          <p:nvPr>
            <p:ph type="sldNum" idx="12"/>
          </p:nvPr>
        </p:nvSpPr>
        <p:spPr>
          <a:xfrm>
            <a:off x="520504" y="4724879"/>
            <a:ext cx="306300" cy="155400"/>
          </a:xfrm>
          <a:prstGeom prst="rect">
            <a:avLst/>
          </a:prstGeom>
          <a:noFill/>
          <a:ln>
            <a:noFill/>
          </a:ln>
        </p:spPr>
        <p:txBody>
          <a:bodyPr spcFirstLastPara="1" wrap="square" lIns="0" tIns="0" rIns="0" bIns="0" anchor="ctr" anchorCtr="0">
            <a:noAutofit/>
          </a:bodyPr>
          <a:lstStyle>
            <a:lvl1pPr marL="0" lvl="0" indent="0" algn="l" rtl="0">
              <a:spcBef>
                <a:spcPts val="0"/>
              </a:spcBef>
              <a:buNone/>
              <a:defRPr sz="750" b="0" i="0" u="none" strike="noStrike" cap="none">
                <a:solidFill>
                  <a:schemeClr val="accent4"/>
                </a:solidFill>
                <a:latin typeface="Arial"/>
                <a:ea typeface="Arial"/>
                <a:cs typeface="Arial"/>
                <a:sym typeface="Arial"/>
              </a:defRPr>
            </a:lvl1pPr>
            <a:lvl2pPr marL="0" lvl="1" indent="0" algn="l" rtl="0">
              <a:spcBef>
                <a:spcPts val="0"/>
              </a:spcBef>
              <a:buNone/>
              <a:defRPr sz="750" b="0" i="0" u="none" strike="noStrike" cap="none">
                <a:solidFill>
                  <a:schemeClr val="accent4"/>
                </a:solidFill>
                <a:latin typeface="Arial"/>
                <a:ea typeface="Arial"/>
                <a:cs typeface="Arial"/>
                <a:sym typeface="Arial"/>
              </a:defRPr>
            </a:lvl2pPr>
            <a:lvl3pPr marL="0" lvl="2" indent="0" algn="l" rtl="0">
              <a:spcBef>
                <a:spcPts val="0"/>
              </a:spcBef>
              <a:buNone/>
              <a:defRPr sz="750" b="0" i="0" u="none" strike="noStrike" cap="none">
                <a:solidFill>
                  <a:schemeClr val="accent4"/>
                </a:solidFill>
                <a:latin typeface="Arial"/>
                <a:ea typeface="Arial"/>
                <a:cs typeface="Arial"/>
                <a:sym typeface="Arial"/>
              </a:defRPr>
            </a:lvl3pPr>
            <a:lvl4pPr marL="0" lvl="3" indent="0" algn="l" rtl="0">
              <a:spcBef>
                <a:spcPts val="0"/>
              </a:spcBef>
              <a:buNone/>
              <a:defRPr sz="750" b="0" i="0" u="none" strike="noStrike" cap="none">
                <a:solidFill>
                  <a:schemeClr val="accent4"/>
                </a:solidFill>
                <a:latin typeface="Arial"/>
                <a:ea typeface="Arial"/>
                <a:cs typeface="Arial"/>
                <a:sym typeface="Arial"/>
              </a:defRPr>
            </a:lvl4pPr>
            <a:lvl5pPr marL="0" lvl="4" indent="0" algn="l" rtl="0">
              <a:spcBef>
                <a:spcPts val="0"/>
              </a:spcBef>
              <a:buNone/>
              <a:defRPr sz="750" b="0" i="0" u="none" strike="noStrike" cap="none">
                <a:solidFill>
                  <a:schemeClr val="accent4"/>
                </a:solidFill>
                <a:latin typeface="Arial"/>
                <a:ea typeface="Arial"/>
                <a:cs typeface="Arial"/>
                <a:sym typeface="Arial"/>
              </a:defRPr>
            </a:lvl5pPr>
            <a:lvl6pPr marL="0" lvl="5" indent="0" algn="l" rtl="0">
              <a:spcBef>
                <a:spcPts val="0"/>
              </a:spcBef>
              <a:buNone/>
              <a:defRPr sz="750" b="0" i="0" u="none" strike="noStrike" cap="none">
                <a:solidFill>
                  <a:schemeClr val="accent4"/>
                </a:solidFill>
                <a:latin typeface="Arial"/>
                <a:ea typeface="Arial"/>
                <a:cs typeface="Arial"/>
                <a:sym typeface="Arial"/>
              </a:defRPr>
            </a:lvl6pPr>
            <a:lvl7pPr marL="0" lvl="6" indent="0" algn="l" rtl="0">
              <a:spcBef>
                <a:spcPts val="0"/>
              </a:spcBef>
              <a:buNone/>
              <a:defRPr sz="750" b="0" i="0" u="none" strike="noStrike" cap="none">
                <a:solidFill>
                  <a:schemeClr val="accent4"/>
                </a:solidFill>
                <a:latin typeface="Arial"/>
                <a:ea typeface="Arial"/>
                <a:cs typeface="Arial"/>
                <a:sym typeface="Arial"/>
              </a:defRPr>
            </a:lvl7pPr>
            <a:lvl8pPr marL="0" lvl="7" indent="0" algn="l" rtl="0">
              <a:spcBef>
                <a:spcPts val="0"/>
              </a:spcBef>
              <a:buNone/>
              <a:defRPr sz="750" b="0" i="0" u="none" strike="noStrike" cap="none">
                <a:solidFill>
                  <a:schemeClr val="accent4"/>
                </a:solidFill>
                <a:latin typeface="Arial"/>
                <a:ea typeface="Arial"/>
                <a:cs typeface="Arial"/>
                <a:sym typeface="Arial"/>
              </a:defRPr>
            </a:lvl8pPr>
            <a:lvl9pPr marL="0" lvl="8" indent="0" algn="l" rtl="0">
              <a:spcBef>
                <a:spcPts val="0"/>
              </a:spcBef>
              <a:buNone/>
              <a:defRPr sz="750" b="0" i="0" u="none" strike="noStrike" cap="none">
                <a:solidFill>
                  <a:schemeClr val="accent4"/>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only 1">
  <p:cSld name="TITLE_ONLY_2">
    <p:spTree>
      <p:nvGrpSpPr>
        <p:cNvPr id="1" name="Shape 182"/>
        <p:cNvGrpSpPr/>
        <p:nvPr/>
      </p:nvGrpSpPr>
      <p:grpSpPr>
        <a:xfrm>
          <a:off x="0" y="0"/>
          <a:ext cx="0" cy="0"/>
          <a:chOff x="0" y="0"/>
          <a:chExt cx="0" cy="0"/>
        </a:xfrm>
      </p:grpSpPr>
      <p:sp>
        <p:nvSpPr>
          <p:cNvPr id="183" name="Google Shape;183;p35"/>
          <p:cNvSpPr txBox="1">
            <a:spLocks noGrp="1"/>
          </p:cNvSpPr>
          <p:nvPr>
            <p:ph type="title"/>
          </p:nvPr>
        </p:nvSpPr>
        <p:spPr>
          <a:xfrm>
            <a:off x="311700" y="445025"/>
            <a:ext cx="8520600" cy="5727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84" name="Google Shape;184;p35"/>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Full Image with Caption">
  <p:cSld name="Full Image with Caption">
    <p:spTree>
      <p:nvGrpSpPr>
        <p:cNvPr id="1" name="Shape 185"/>
        <p:cNvGrpSpPr/>
        <p:nvPr/>
      </p:nvGrpSpPr>
      <p:grpSpPr>
        <a:xfrm>
          <a:off x="0" y="0"/>
          <a:ext cx="0" cy="0"/>
          <a:chOff x="0" y="0"/>
          <a:chExt cx="0" cy="0"/>
        </a:xfrm>
      </p:grpSpPr>
      <p:sp>
        <p:nvSpPr>
          <p:cNvPr id="186" name="Google Shape;186;p36"/>
          <p:cNvSpPr>
            <a:spLocks noGrp="1"/>
          </p:cNvSpPr>
          <p:nvPr>
            <p:ph type="pic" idx="2"/>
          </p:nvPr>
        </p:nvSpPr>
        <p:spPr>
          <a:xfrm>
            <a:off x="0" y="-11546"/>
            <a:ext cx="9144000" cy="5154900"/>
          </a:xfrm>
          <a:prstGeom prst="rect">
            <a:avLst/>
          </a:prstGeom>
          <a:noFill/>
          <a:ln>
            <a:noFill/>
          </a:ln>
        </p:spPr>
        <p:txBody>
          <a:bodyPr spcFirstLastPara="1" wrap="square" lIns="68575" tIns="34275" rIns="68575" bIns="34275" anchor="t" anchorCtr="0">
            <a:noAutofit/>
          </a:bodyPr>
          <a:lstStyle>
            <a:lvl1pPr marR="0" lvl="0" algn="l" rtl="0">
              <a:lnSpc>
                <a:spcPct val="100000"/>
              </a:lnSpc>
              <a:spcBef>
                <a:spcPts val="500"/>
              </a:spcBef>
              <a:spcAft>
                <a:spcPts val="0"/>
              </a:spcAft>
              <a:buClr>
                <a:srgbClr val="505353"/>
              </a:buClr>
              <a:buSzPts val="2600"/>
              <a:buFont typeface="Arial"/>
              <a:buNone/>
              <a:defRPr sz="2600" b="0" i="0" u="none" strike="noStrike" cap="none">
                <a:solidFill>
                  <a:srgbClr val="505353"/>
                </a:solidFill>
                <a:latin typeface="Arial"/>
                <a:ea typeface="Arial"/>
                <a:cs typeface="Arial"/>
                <a:sym typeface="Arial"/>
              </a:defRPr>
            </a:lvl1pPr>
            <a:lvl2pPr marR="0" lvl="1" algn="l" rtl="0">
              <a:lnSpc>
                <a:spcPct val="100000"/>
              </a:lnSpc>
              <a:spcBef>
                <a:spcPts val="400"/>
              </a:spcBef>
              <a:spcAft>
                <a:spcPts val="0"/>
              </a:spcAft>
              <a:buClr>
                <a:schemeClr val="dk1"/>
              </a:buClr>
              <a:buSzPts val="2100"/>
              <a:buFont typeface="Arial"/>
              <a:buNone/>
              <a:defRPr sz="2100" b="0" i="0" u="none" strike="noStrike" cap="none">
                <a:solidFill>
                  <a:schemeClr val="dk1"/>
                </a:solidFill>
                <a:latin typeface="Arial"/>
                <a:ea typeface="Arial"/>
                <a:cs typeface="Arial"/>
                <a:sym typeface="Arial"/>
              </a:defRPr>
            </a:lvl2pPr>
            <a:lvl3pPr marR="0" lvl="2" algn="l" rtl="0">
              <a:lnSpc>
                <a:spcPct val="100000"/>
              </a:lnSpc>
              <a:spcBef>
                <a:spcPts val="4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30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4pPr>
            <a:lvl5pPr marR="0" lvl="4" algn="l" rtl="0">
              <a:lnSpc>
                <a:spcPct val="100000"/>
              </a:lnSpc>
              <a:spcBef>
                <a:spcPts val="30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5pPr>
            <a:lvl6pPr marR="0" lvl="5" algn="l" rtl="0">
              <a:lnSpc>
                <a:spcPct val="100000"/>
              </a:lnSpc>
              <a:spcBef>
                <a:spcPts val="30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6pPr>
            <a:lvl7pPr marR="0" lvl="6" algn="l" rtl="0">
              <a:lnSpc>
                <a:spcPct val="100000"/>
              </a:lnSpc>
              <a:spcBef>
                <a:spcPts val="30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7pPr>
            <a:lvl8pPr marR="0" lvl="7" algn="l" rtl="0">
              <a:lnSpc>
                <a:spcPct val="100000"/>
              </a:lnSpc>
              <a:spcBef>
                <a:spcPts val="30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8pPr>
            <a:lvl9pPr marR="0" lvl="8" algn="l" rtl="0">
              <a:lnSpc>
                <a:spcPct val="100000"/>
              </a:lnSpc>
              <a:spcBef>
                <a:spcPts val="30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9pPr>
          </a:lstStyle>
          <a:p>
            <a:endParaRPr/>
          </a:p>
        </p:txBody>
      </p:sp>
      <p:sp>
        <p:nvSpPr>
          <p:cNvPr id="187" name="Google Shape;187;p36"/>
          <p:cNvSpPr txBox="1">
            <a:spLocks noGrp="1"/>
          </p:cNvSpPr>
          <p:nvPr>
            <p:ph type="body" idx="1"/>
          </p:nvPr>
        </p:nvSpPr>
        <p:spPr>
          <a:xfrm>
            <a:off x="0" y="4409506"/>
            <a:ext cx="9144000" cy="444600"/>
          </a:xfrm>
          <a:prstGeom prst="rect">
            <a:avLst/>
          </a:prstGeom>
          <a:noFill/>
          <a:ln>
            <a:noFill/>
          </a:ln>
        </p:spPr>
        <p:txBody>
          <a:bodyPr spcFirstLastPara="1" wrap="square" lIns="68575" tIns="34275" rIns="68575" bIns="34275" anchor="t" anchorCtr="0">
            <a:noAutofit/>
          </a:bodyPr>
          <a:lstStyle>
            <a:lvl1pPr marL="457200" marR="0" lvl="0" indent="-228600" algn="ctr" rtl="0">
              <a:lnSpc>
                <a:spcPct val="100000"/>
              </a:lnSpc>
              <a:spcBef>
                <a:spcPts val="300"/>
              </a:spcBef>
              <a:spcAft>
                <a:spcPts val="0"/>
              </a:spcAft>
              <a:buClr>
                <a:srgbClr val="000000"/>
              </a:buClr>
              <a:buSzPts val="1500"/>
              <a:buFont typeface="Arial"/>
              <a:buNone/>
              <a:defRPr sz="1500" b="0" i="0" u="none" strike="noStrike" cap="none">
                <a:solidFill>
                  <a:srgbClr val="000000"/>
                </a:solidFill>
                <a:latin typeface="Arial"/>
                <a:ea typeface="Arial"/>
                <a:cs typeface="Arial"/>
                <a:sym typeface="Arial"/>
              </a:defRPr>
            </a:lvl1pPr>
            <a:lvl2pPr marL="914400" marR="0" lvl="1" indent="-228600" algn="l" rtl="0">
              <a:lnSpc>
                <a:spcPct val="100000"/>
              </a:lnSpc>
              <a:spcBef>
                <a:spcPts val="200"/>
              </a:spcBef>
              <a:spcAft>
                <a:spcPts val="0"/>
              </a:spcAft>
              <a:buClr>
                <a:schemeClr val="dk1"/>
              </a:buClr>
              <a:buSzPts val="900"/>
              <a:buFont typeface="Arial"/>
              <a:buNone/>
              <a:defRPr sz="900" b="0" i="0" u="none" strike="noStrike" cap="none">
                <a:solidFill>
                  <a:schemeClr val="dk1"/>
                </a:solidFill>
                <a:latin typeface="Arial"/>
                <a:ea typeface="Arial"/>
                <a:cs typeface="Arial"/>
                <a:sym typeface="Arial"/>
              </a:defRPr>
            </a:lvl2pPr>
            <a:lvl3pPr marL="1371600" marR="0" lvl="2" indent="-228600" algn="l" rtl="0">
              <a:lnSpc>
                <a:spcPct val="100000"/>
              </a:lnSpc>
              <a:spcBef>
                <a:spcPts val="200"/>
              </a:spcBef>
              <a:spcAft>
                <a:spcPts val="0"/>
              </a:spcAft>
              <a:buClr>
                <a:schemeClr val="dk1"/>
              </a:buClr>
              <a:buSzPts val="800"/>
              <a:buFont typeface="Arial"/>
              <a:buNone/>
              <a:defRPr sz="800" b="0" i="0" u="none" strike="noStrike" cap="none">
                <a:solidFill>
                  <a:schemeClr val="dk1"/>
                </a:solidFill>
                <a:latin typeface="Arial"/>
                <a:ea typeface="Arial"/>
                <a:cs typeface="Arial"/>
                <a:sym typeface="Arial"/>
              </a:defRPr>
            </a:lvl3pPr>
            <a:lvl4pPr marL="1828800" marR="0" lvl="3" indent="-228600" algn="l" rtl="0">
              <a:lnSpc>
                <a:spcPct val="100000"/>
              </a:lnSpc>
              <a:spcBef>
                <a:spcPts val="100"/>
              </a:spcBef>
              <a:spcAft>
                <a:spcPts val="0"/>
              </a:spcAft>
              <a:buClr>
                <a:schemeClr val="dk1"/>
              </a:buClr>
              <a:buSzPts val="700"/>
              <a:buFont typeface="Arial"/>
              <a:buNone/>
              <a:defRPr sz="700" b="0" i="0" u="none" strike="noStrike" cap="none">
                <a:solidFill>
                  <a:schemeClr val="dk1"/>
                </a:solidFill>
                <a:latin typeface="Arial"/>
                <a:ea typeface="Arial"/>
                <a:cs typeface="Arial"/>
                <a:sym typeface="Arial"/>
              </a:defRPr>
            </a:lvl4pPr>
            <a:lvl5pPr marL="2286000" marR="0" lvl="4" indent="-228600" algn="l" rtl="0">
              <a:lnSpc>
                <a:spcPct val="100000"/>
              </a:lnSpc>
              <a:spcBef>
                <a:spcPts val="100"/>
              </a:spcBef>
              <a:spcAft>
                <a:spcPts val="0"/>
              </a:spcAft>
              <a:buClr>
                <a:schemeClr val="dk1"/>
              </a:buClr>
              <a:buSzPts val="700"/>
              <a:buFont typeface="Arial"/>
              <a:buNone/>
              <a:defRPr sz="700" b="0" i="0" u="none" strike="noStrike" cap="none">
                <a:solidFill>
                  <a:schemeClr val="dk1"/>
                </a:solidFill>
                <a:latin typeface="Arial"/>
                <a:ea typeface="Arial"/>
                <a:cs typeface="Arial"/>
                <a:sym typeface="Arial"/>
              </a:defRPr>
            </a:lvl5pPr>
            <a:lvl6pPr marL="2743200" marR="0" lvl="5" indent="-228600" algn="l" rtl="0">
              <a:lnSpc>
                <a:spcPct val="100000"/>
              </a:lnSpc>
              <a:spcBef>
                <a:spcPts val="100"/>
              </a:spcBef>
              <a:spcAft>
                <a:spcPts val="0"/>
              </a:spcAft>
              <a:buClr>
                <a:schemeClr val="dk1"/>
              </a:buClr>
              <a:buSzPts val="700"/>
              <a:buFont typeface="Arial"/>
              <a:buNone/>
              <a:defRPr sz="700" b="0" i="0" u="none" strike="noStrike" cap="none">
                <a:solidFill>
                  <a:schemeClr val="dk1"/>
                </a:solidFill>
                <a:latin typeface="Arial"/>
                <a:ea typeface="Arial"/>
                <a:cs typeface="Arial"/>
                <a:sym typeface="Arial"/>
              </a:defRPr>
            </a:lvl6pPr>
            <a:lvl7pPr marL="3200400" marR="0" lvl="6" indent="-228600" algn="l" rtl="0">
              <a:lnSpc>
                <a:spcPct val="100000"/>
              </a:lnSpc>
              <a:spcBef>
                <a:spcPts val="100"/>
              </a:spcBef>
              <a:spcAft>
                <a:spcPts val="0"/>
              </a:spcAft>
              <a:buClr>
                <a:schemeClr val="dk1"/>
              </a:buClr>
              <a:buSzPts val="700"/>
              <a:buFont typeface="Arial"/>
              <a:buNone/>
              <a:defRPr sz="700" b="0" i="0" u="none" strike="noStrike" cap="none">
                <a:solidFill>
                  <a:schemeClr val="dk1"/>
                </a:solidFill>
                <a:latin typeface="Arial"/>
                <a:ea typeface="Arial"/>
                <a:cs typeface="Arial"/>
                <a:sym typeface="Arial"/>
              </a:defRPr>
            </a:lvl7pPr>
            <a:lvl8pPr marL="3657600" marR="0" lvl="7" indent="-228600" algn="l" rtl="0">
              <a:lnSpc>
                <a:spcPct val="100000"/>
              </a:lnSpc>
              <a:spcBef>
                <a:spcPts val="100"/>
              </a:spcBef>
              <a:spcAft>
                <a:spcPts val="0"/>
              </a:spcAft>
              <a:buClr>
                <a:schemeClr val="dk1"/>
              </a:buClr>
              <a:buSzPts val="700"/>
              <a:buFont typeface="Arial"/>
              <a:buNone/>
              <a:defRPr sz="700" b="0" i="0" u="none" strike="noStrike" cap="none">
                <a:solidFill>
                  <a:schemeClr val="dk1"/>
                </a:solidFill>
                <a:latin typeface="Arial"/>
                <a:ea typeface="Arial"/>
                <a:cs typeface="Arial"/>
                <a:sym typeface="Arial"/>
              </a:defRPr>
            </a:lvl8pPr>
            <a:lvl9pPr marL="4114800" marR="0" lvl="8" indent="-228600" algn="l" rtl="0">
              <a:lnSpc>
                <a:spcPct val="100000"/>
              </a:lnSpc>
              <a:spcBef>
                <a:spcPts val="100"/>
              </a:spcBef>
              <a:spcAft>
                <a:spcPts val="0"/>
              </a:spcAft>
              <a:buClr>
                <a:schemeClr val="dk1"/>
              </a:buClr>
              <a:buSzPts val="700"/>
              <a:buFont typeface="Arial"/>
              <a:buNone/>
              <a:defRPr sz="7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1_Title + 3 columns">
  <p:cSld name="1_Title + 3 columns">
    <p:spTree>
      <p:nvGrpSpPr>
        <p:cNvPr id="1" name="Shape 188"/>
        <p:cNvGrpSpPr/>
        <p:nvPr/>
      </p:nvGrpSpPr>
      <p:grpSpPr>
        <a:xfrm>
          <a:off x="0" y="0"/>
          <a:ext cx="0" cy="0"/>
          <a:chOff x="0" y="0"/>
          <a:chExt cx="0" cy="0"/>
        </a:xfrm>
      </p:grpSpPr>
      <p:sp>
        <p:nvSpPr>
          <p:cNvPr id="189" name="Google Shape;189;p37"/>
          <p:cNvSpPr txBox="1">
            <a:spLocks noGrp="1"/>
          </p:cNvSpPr>
          <p:nvPr>
            <p:ph type="body" idx="1"/>
          </p:nvPr>
        </p:nvSpPr>
        <p:spPr>
          <a:xfrm>
            <a:off x="3270326" y="952504"/>
            <a:ext cx="2592300" cy="995700"/>
          </a:xfrm>
          <a:prstGeom prst="rect">
            <a:avLst/>
          </a:prstGeom>
          <a:noFill/>
          <a:ln>
            <a:noFill/>
          </a:ln>
        </p:spPr>
        <p:txBody>
          <a:bodyPr spcFirstLastPara="1" wrap="square" lIns="68575" tIns="34275" rIns="68575" bIns="34275" anchor="t" anchorCtr="0">
            <a:noAutofit/>
          </a:bodyPr>
          <a:lstStyle>
            <a:lvl1pPr marL="457200" marR="0" lvl="0" indent="-228600" algn="l" rtl="0">
              <a:lnSpc>
                <a:spcPct val="100000"/>
              </a:lnSpc>
              <a:spcBef>
                <a:spcPts val="20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1pPr>
            <a:lvl2pPr marL="914400" marR="0" lvl="1" indent="-304800" algn="l" rtl="0">
              <a:lnSpc>
                <a:spcPct val="100000"/>
              </a:lnSpc>
              <a:spcBef>
                <a:spcPts val="500"/>
              </a:spcBef>
              <a:spcAft>
                <a:spcPts val="0"/>
              </a:spcAft>
              <a:buClr>
                <a:srgbClr val="000000"/>
              </a:buClr>
              <a:buSzPts val="1200"/>
              <a:buFont typeface="Arial"/>
              <a:buAutoNum type="arabicPeriod"/>
              <a:defRPr sz="1200" b="0" i="0" u="none" strike="noStrike" cap="none">
                <a:solidFill>
                  <a:srgbClr val="000000"/>
                </a:solidFill>
                <a:latin typeface="Arial"/>
                <a:ea typeface="Arial"/>
                <a:cs typeface="Arial"/>
                <a:sym typeface="Arial"/>
              </a:defRPr>
            </a:lvl2pPr>
            <a:lvl3pPr marL="1371600" marR="0" lvl="2" indent="-304800" algn="l" rtl="0">
              <a:lnSpc>
                <a:spcPct val="100000"/>
              </a:lnSpc>
              <a:spcBef>
                <a:spcPts val="2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3pPr>
            <a:lvl4pPr marL="1828800" marR="0" lvl="3" indent="-304800" algn="l" rtl="0">
              <a:lnSpc>
                <a:spcPct val="100000"/>
              </a:lnSpc>
              <a:spcBef>
                <a:spcPts val="2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4pPr>
            <a:lvl5pPr marL="2286000" marR="0" lvl="4" indent="-323850" algn="l" rtl="0">
              <a:lnSpc>
                <a:spcPct val="100000"/>
              </a:lnSpc>
              <a:spcBef>
                <a:spcPts val="300"/>
              </a:spcBef>
              <a:spcAft>
                <a:spcPts val="0"/>
              </a:spcAft>
              <a:buClr>
                <a:srgbClr val="505353"/>
              </a:buClr>
              <a:buSzPts val="1500"/>
              <a:buFont typeface="Arial"/>
              <a:buChar char="»"/>
              <a:defRPr sz="1500" b="0" i="0" u="none" strike="noStrike" cap="none">
                <a:solidFill>
                  <a:srgbClr val="505353"/>
                </a:solidFill>
                <a:latin typeface="Arial"/>
                <a:ea typeface="Arial"/>
                <a:cs typeface="Arial"/>
                <a:sym typeface="Arial"/>
              </a:defRPr>
            </a:lvl5pPr>
            <a:lvl6pPr marL="2743200" marR="0" lvl="5"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6pPr>
            <a:lvl7pPr marL="3200400" marR="0" lvl="6"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7pPr>
            <a:lvl8pPr marL="3657600" marR="0" lvl="7"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8pPr>
            <a:lvl9pPr marL="4114800" marR="0" lvl="8"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9pPr>
          </a:lstStyle>
          <a:p>
            <a:endParaRPr/>
          </a:p>
        </p:txBody>
      </p:sp>
      <p:sp>
        <p:nvSpPr>
          <p:cNvPr id="190" name="Google Shape;190;p37"/>
          <p:cNvSpPr txBox="1">
            <a:spLocks noGrp="1"/>
          </p:cNvSpPr>
          <p:nvPr>
            <p:ph type="body" idx="2"/>
          </p:nvPr>
        </p:nvSpPr>
        <p:spPr>
          <a:xfrm>
            <a:off x="457200" y="952504"/>
            <a:ext cx="2580900" cy="995700"/>
          </a:xfrm>
          <a:prstGeom prst="rect">
            <a:avLst/>
          </a:prstGeom>
          <a:noFill/>
          <a:ln>
            <a:noFill/>
          </a:ln>
        </p:spPr>
        <p:txBody>
          <a:bodyPr spcFirstLastPara="1" wrap="square" lIns="68575" tIns="34275" rIns="68575" bIns="34275" anchor="t" anchorCtr="0">
            <a:noAutofit/>
          </a:bodyPr>
          <a:lstStyle>
            <a:lvl1pPr marL="457200" marR="0" lvl="0" indent="-228600" algn="l" rtl="0">
              <a:lnSpc>
                <a:spcPct val="100000"/>
              </a:lnSpc>
              <a:spcBef>
                <a:spcPts val="20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1pPr>
            <a:lvl2pPr marL="914400" marR="0" lvl="1" indent="-304800" algn="l" rtl="0">
              <a:lnSpc>
                <a:spcPct val="100000"/>
              </a:lnSpc>
              <a:spcBef>
                <a:spcPts val="500"/>
              </a:spcBef>
              <a:spcAft>
                <a:spcPts val="0"/>
              </a:spcAft>
              <a:buClr>
                <a:srgbClr val="000000"/>
              </a:buClr>
              <a:buSzPts val="1200"/>
              <a:buFont typeface="Arial"/>
              <a:buAutoNum type="arabicPeriod"/>
              <a:defRPr sz="1200" b="0" i="0" u="none" strike="noStrike" cap="none">
                <a:solidFill>
                  <a:srgbClr val="000000"/>
                </a:solidFill>
                <a:latin typeface="Arial"/>
                <a:ea typeface="Arial"/>
                <a:cs typeface="Arial"/>
                <a:sym typeface="Arial"/>
              </a:defRPr>
            </a:lvl2pPr>
            <a:lvl3pPr marL="1371600" marR="0" lvl="2" indent="-304800" algn="l" rtl="0">
              <a:lnSpc>
                <a:spcPct val="100000"/>
              </a:lnSpc>
              <a:spcBef>
                <a:spcPts val="2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3pPr>
            <a:lvl4pPr marL="1828800" marR="0" lvl="3" indent="-304800" algn="l" rtl="0">
              <a:lnSpc>
                <a:spcPct val="100000"/>
              </a:lnSpc>
              <a:spcBef>
                <a:spcPts val="2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4pPr>
            <a:lvl5pPr marL="2286000" marR="0" lvl="4" indent="-323850" algn="l" rtl="0">
              <a:lnSpc>
                <a:spcPct val="100000"/>
              </a:lnSpc>
              <a:spcBef>
                <a:spcPts val="300"/>
              </a:spcBef>
              <a:spcAft>
                <a:spcPts val="0"/>
              </a:spcAft>
              <a:buClr>
                <a:srgbClr val="505353"/>
              </a:buClr>
              <a:buSzPts val="1500"/>
              <a:buFont typeface="Arial"/>
              <a:buChar char="»"/>
              <a:defRPr sz="1500" b="0" i="0" u="none" strike="noStrike" cap="none">
                <a:solidFill>
                  <a:srgbClr val="505353"/>
                </a:solidFill>
                <a:latin typeface="Arial"/>
                <a:ea typeface="Arial"/>
                <a:cs typeface="Arial"/>
                <a:sym typeface="Arial"/>
              </a:defRPr>
            </a:lvl5pPr>
            <a:lvl6pPr marL="2743200" marR="0" lvl="5"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6pPr>
            <a:lvl7pPr marL="3200400" marR="0" lvl="6"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7pPr>
            <a:lvl8pPr marL="3657600" marR="0" lvl="7"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8pPr>
            <a:lvl9pPr marL="4114800" marR="0" lvl="8"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9pPr>
          </a:lstStyle>
          <a:p>
            <a:endParaRPr/>
          </a:p>
        </p:txBody>
      </p:sp>
      <p:sp>
        <p:nvSpPr>
          <p:cNvPr id="191" name="Google Shape;191;p37"/>
          <p:cNvSpPr txBox="1">
            <a:spLocks noGrp="1"/>
          </p:cNvSpPr>
          <p:nvPr>
            <p:ph type="title"/>
          </p:nvPr>
        </p:nvSpPr>
        <p:spPr>
          <a:xfrm>
            <a:off x="457200" y="296697"/>
            <a:ext cx="8229600" cy="392700"/>
          </a:xfrm>
          <a:prstGeom prst="rect">
            <a:avLst/>
          </a:prstGeom>
          <a:noFill/>
          <a:ln>
            <a:noFill/>
          </a:ln>
        </p:spPr>
        <p:txBody>
          <a:bodyPr spcFirstLastPara="1" wrap="square" lIns="68575" tIns="34275" rIns="68575" bIns="34275" anchor="t" anchorCtr="0">
            <a:noAutofit/>
          </a:bodyPr>
          <a:lstStyle>
            <a:lvl1pPr marR="0" lvl="0" algn="l" rtl="0">
              <a:lnSpc>
                <a:spcPct val="100000"/>
              </a:lnSpc>
              <a:spcBef>
                <a:spcPts val="0"/>
              </a:spcBef>
              <a:spcAft>
                <a:spcPts val="0"/>
              </a:spcAft>
              <a:buClr>
                <a:srgbClr val="4B286D"/>
              </a:buClr>
              <a:buSzPts val="2000"/>
              <a:buFont typeface="Arial"/>
              <a:buNone/>
              <a:defRPr sz="2000" b="0" i="0" u="none" strike="noStrike" cap="none">
                <a:solidFill>
                  <a:srgbClr val="4B286D"/>
                </a:solidFill>
                <a:latin typeface="Arial"/>
                <a:ea typeface="Arial"/>
                <a:cs typeface="Arial"/>
                <a:sym typeface="Arial"/>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2" name="Google Shape;192;p37"/>
          <p:cNvSpPr txBox="1">
            <a:spLocks noGrp="1"/>
          </p:cNvSpPr>
          <p:nvPr>
            <p:ph type="body" idx="3"/>
          </p:nvPr>
        </p:nvSpPr>
        <p:spPr>
          <a:xfrm>
            <a:off x="6094801" y="952504"/>
            <a:ext cx="2592300" cy="995700"/>
          </a:xfrm>
          <a:prstGeom prst="rect">
            <a:avLst/>
          </a:prstGeom>
          <a:noFill/>
          <a:ln>
            <a:noFill/>
          </a:ln>
        </p:spPr>
        <p:txBody>
          <a:bodyPr spcFirstLastPara="1" wrap="square" lIns="68575" tIns="34275" rIns="68575" bIns="34275" anchor="t" anchorCtr="0">
            <a:noAutofit/>
          </a:bodyPr>
          <a:lstStyle>
            <a:lvl1pPr marL="457200" marR="0" lvl="0" indent="-228600" algn="l" rtl="0">
              <a:lnSpc>
                <a:spcPct val="100000"/>
              </a:lnSpc>
              <a:spcBef>
                <a:spcPts val="20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1pPr>
            <a:lvl2pPr marL="914400" marR="0" lvl="1" indent="-304800" algn="l" rtl="0">
              <a:lnSpc>
                <a:spcPct val="100000"/>
              </a:lnSpc>
              <a:spcBef>
                <a:spcPts val="500"/>
              </a:spcBef>
              <a:spcAft>
                <a:spcPts val="0"/>
              </a:spcAft>
              <a:buClr>
                <a:srgbClr val="000000"/>
              </a:buClr>
              <a:buSzPts val="1200"/>
              <a:buFont typeface="Arial"/>
              <a:buAutoNum type="arabicPeriod"/>
              <a:defRPr sz="1200" b="0" i="0" u="none" strike="noStrike" cap="none">
                <a:solidFill>
                  <a:srgbClr val="000000"/>
                </a:solidFill>
                <a:latin typeface="Arial"/>
                <a:ea typeface="Arial"/>
                <a:cs typeface="Arial"/>
                <a:sym typeface="Arial"/>
              </a:defRPr>
            </a:lvl2pPr>
            <a:lvl3pPr marL="1371600" marR="0" lvl="2" indent="-304800" algn="l" rtl="0">
              <a:lnSpc>
                <a:spcPct val="100000"/>
              </a:lnSpc>
              <a:spcBef>
                <a:spcPts val="2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3pPr>
            <a:lvl4pPr marL="1828800" marR="0" lvl="3" indent="-304800" algn="l" rtl="0">
              <a:lnSpc>
                <a:spcPct val="100000"/>
              </a:lnSpc>
              <a:spcBef>
                <a:spcPts val="2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4pPr>
            <a:lvl5pPr marL="2286000" marR="0" lvl="4" indent="-323850" algn="l" rtl="0">
              <a:lnSpc>
                <a:spcPct val="100000"/>
              </a:lnSpc>
              <a:spcBef>
                <a:spcPts val="300"/>
              </a:spcBef>
              <a:spcAft>
                <a:spcPts val="0"/>
              </a:spcAft>
              <a:buClr>
                <a:srgbClr val="505353"/>
              </a:buClr>
              <a:buSzPts val="1500"/>
              <a:buFont typeface="Arial"/>
              <a:buChar char="»"/>
              <a:defRPr sz="1500" b="0" i="0" u="none" strike="noStrike" cap="none">
                <a:solidFill>
                  <a:srgbClr val="505353"/>
                </a:solidFill>
                <a:latin typeface="Arial"/>
                <a:ea typeface="Arial"/>
                <a:cs typeface="Arial"/>
                <a:sym typeface="Arial"/>
              </a:defRPr>
            </a:lvl5pPr>
            <a:lvl6pPr marL="2743200" marR="0" lvl="5"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6pPr>
            <a:lvl7pPr marL="3200400" marR="0" lvl="6"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7pPr>
            <a:lvl8pPr marL="3657600" marR="0" lvl="7"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8pPr>
            <a:lvl9pPr marL="4114800" marR="0" lvl="8"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Basic with subtitle  2">
  <p:cSld name="OBJECT_3">
    <p:spTree>
      <p:nvGrpSpPr>
        <p:cNvPr id="1" name="Shape 193"/>
        <p:cNvGrpSpPr/>
        <p:nvPr/>
      </p:nvGrpSpPr>
      <p:grpSpPr>
        <a:xfrm>
          <a:off x="0" y="0"/>
          <a:ext cx="0" cy="0"/>
          <a:chOff x="0" y="0"/>
          <a:chExt cx="0" cy="0"/>
        </a:xfrm>
      </p:grpSpPr>
      <p:sp>
        <p:nvSpPr>
          <p:cNvPr id="194" name="Google Shape;194;p38"/>
          <p:cNvSpPr txBox="1">
            <a:spLocks noGrp="1"/>
          </p:cNvSpPr>
          <p:nvPr>
            <p:ph type="title"/>
          </p:nvPr>
        </p:nvSpPr>
        <p:spPr>
          <a:xfrm>
            <a:off x="355075" y="484575"/>
            <a:ext cx="5453100" cy="336000"/>
          </a:xfrm>
          <a:prstGeom prst="rect">
            <a:avLst/>
          </a:prstGeom>
        </p:spPr>
        <p:txBody>
          <a:bodyPr spcFirstLastPara="1" wrap="square" lIns="91425" tIns="91425" rIns="91425" bIns="91425" anchor="t" anchorCtr="0">
            <a:noAutofit/>
          </a:bodyPr>
          <a:lstStyle>
            <a:lvl1pPr lvl="0" rtl="0">
              <a:spcBef>
                <a:spcPts val="0"/>
              </a:spcBef>
              <a:spcAft>
                <a:spcPts val="0"/>
              </a:spcAft>
              <a:buNone/>
              <a:defRPr sz="2100">
                <a:solidFill>
                  <a:srgbClr val="4B286D"/>
                </a:solidFill>
                <a:latin typeface="Helvetica Neue Light"/>
                <a:ea typeface="Helvetica Neue Light"/>
                <a:cs typeface="Helvetica Neue Light"/>
                <a:sym typeface="Helvetica Neue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5" name="Google Shape;195;p38"/>
          <p:cNvSpPr txBox="1">
            <a:spLocks noGrp="1"/>
          </p:cNvSpPr>
          <p:nvPr>
            <p:ph type="subTitle" idx="1"/>
          </p:nvPr>
        </p:nvSpPr>
        <p:spPr>
          <a:xfrm>
            <a:off x="355075" y="820575"/>
            <a:ext cx="3800100" cy="4017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a:solidFill>
                  <a:srgbClr val="333333"/>
                </a:solidFill>
                <a:latin typeface="Helvetica Neue Light"/>
                <a:ea typeface="Helvetica Neue Light"/>
                <a:cs typeface="Helvetica Neue Light"/>
                <a:sym typeface="Helvetica Neue Light"/>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content - 1">
  <p:cSld name="TITLE_AND_BODY_1">
    <p:spTree>
      <p:nvGrpSpPr>
        <p:cNvPr id="1" name="Shape 27"/>
        <p:cNvGrpSpPr/>
        <p:nvPr/>
      </p:nvGrpSpPr>
      <p:grpSpPr>
        <a:xfrm>
          <a:off x="0" y="0"/>
          <a:ext cx="0" cy="0"/>
          <a:chOff x="0" y="0"/>
          <a:chExt cx="0" cy="0"/>
        </a:xfrm>
      </p:grpSpPr>
      <p:sp>
        <p:nvSpPr>
          <p:cNvPr id="28" name="Google Shape;28;p5"/>
          <p:cNvSpPr txBox="1">
            <a:spLocks noGrp="1"/>
          </p:cNvSpPr>
          <p:nvPr>
            <p:ph type="title"/>
          </p:nvPr>
        </p:nvSpPr>
        <p:spPr>
          <a:xfrm>
            <a:off x="428625" y="307850"/>
            <a:ext cx="7419900" cy="5727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9" name="Google Shape;29;p5"/>
          <p:cNvSpPr txBox="1">
            <a:spLocks noGrp="1"/>
          </p:cNvSpPr>
          <p:nvPr>
            <p:ph type="body" idx="1"/>
          </p:nvPr>
        </p:nvSpPr>
        <p:spPr>
          <a:xfrm>
            <a:off x="428625" y="1208825"/>
            <a:ext cx="7419900" cy="35586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30" name="Google Shape;30;p5"/>
          <p:cNvSpPr txBox="1">
            <a:spLocks noGrp="1"/>
          </p:cNvSpPr>
          <p:nvPr>
            <p:ph type="sldNum" idx="12"/>
          </p:nvPr>
        </p:nvSpPr>
        <p:spPr>
          <a:xfrm>
            <a:off x="8472458" y="4739417"/>
            <a:ext cx="548700" cy="393600"/>
          </a:xfrm>
          <a:prstGeom prst="rect">
            <a:avLst/>
          </a:prstGeom>
        </p:spPr>
        <p:txBody>
          <a:bodyPr spcFirstLastPara="1" wrap="square" lIns="91425" tIns="91425" rIns="91425" bIns="91425" anchor="ctr" anchorCtr="0">
            <a:noAutofit/>
          </a:bodyPr>
          <a:lstStyle>
            <a:lvl1pPr lvl="0" rtl="0">
              <a:buNone/>
              <a:defRPr>
                <a:solidFill>
                  <a:srgbClr val="2A2C2E"/>
                </a:solidFill>
                <a:latin typeface="Helvetica Neue Light"/>
                <a:ea typeface="Helvetica Neue Light"/>
                <a:cs typeface="Helvetica Neue Light"/>
                <a:sym typeface="Helvetica Neue Light"/>
              </a:defRPr>
            </a:lvl1pPr>
            <a:lvl2pPr lvl="1" rtl="0">
              <a:buNone/>
              <a:defRPr>
                <a:solidFill>
                  <a:srgbClr val="2A2C2E"/>
                </a:solidFill>
                <a:latin typeface="Helvetica Neue Light"/>
                <a:ea typeface="Helvetica Neue Light"/>
                <a:cs typeface="Helvetica Neue Light"/>
                <a:sym typeface="Helvetica Neue Light"/>
              </a:defRPr>
            </a:lvl2pPr>
            <a:lvl3pPr lvl="2" rtl="0">
              <a:buNone/>
              <a:defRPr>
                <a:solidFill>
                  <a:srgbClr val="2A2C2E"/>
                </a:solidFill>
                <a:latin typeface="Helvetica Neue Light"/>
                <a:ea typeface="Helvetica Neue Light"/>
                <a:cs typeface="Helvetica Neue Light"/>
                <a:sym typeface="Helvetica Neue Light"/>
              </a:defRPr>
            </a:lvl3pPr>
            <a:lvl4pPr lvl="3" rtl="0">
              <a:buNone/>
              <a:defRPr>
                <a:solidFill>
                  <a:srgbClr val="2A2C2E"/>
                </a:solidFill>
                <a:latin typeface="Helvetica Neue Light"/>
                <a:ea typeface="Helvetica Neue Light"/>
                <a:cs typeface="Helvetica Neue Light"/>
                <a:sym typeface="Helvetica Neue Light"/>
              </a:defRPr>
            </a:lvl4pPr>
            <a:lvl5pPr lvl="4" rtl="0">
              <a:buNone/>
              <a:defRPr>
                <a:solidFill>
                  <a:srgbClr val="2A2C2E"/>
                </a:solidFill>
                <a:latin typeface="Helvetica Neue Light"/>
                <a:ea typeface="Helvetica Neue Light"/>
                <a:cs typeface="Helvetica Neue Light"/>
                <a:sym typeface="Helvetica Neue Light"/>
              </a:defRPr>
            </a:lvl5pPr>
            <a:lvl6pPr lvl="5" rtl="0">
              <a:buNone/>
              <a:defRPr>
                <a:solidFill>
                  <a:srgbClr val="2A2C2E"/>
                </a:solidFill>
                <a:latin typeface="Helvetica Neue Light"/>
                <a:ea typeface="Helvetica Neue Light"/>
                <a:cs typeface="Helvetica Neue Light"/>
                <a:sym typeface="Helvetica Neue Light"/>
              </a:defRPr>
            </a:lvl6pPr>
            <a:lvl7pPr lvl="6" rtl="0">
              <a:buNone/>
              <a:defRPr>
                <a:solidFill>
                  <a:srgbClr val="2A2C2E"/>
                </a:solidFill>
                <a:latin typeface="Helvetica Neue Light"/>
                <a:ea typeface="Helvetica Neue Light"/>
                <a:cs typeface="Helvetica Neue Light"/>
                <a:sym typeface="Helvetica Neue Light"/>
              </a:defRPr>
            </a:lvl7pPr>
            <a:lvl8pPr lvl="7" rtl="0">
              <a:buNone/>
              <a:defRPr>
                <a:solidFill>
                  <a:srgbClr val="2A2C2E"/>
                </a:solidFill>
                <a:latin typeface="Helvetica Neue Light"/>
                <a:ea typeface="Helvetica Neue Light"/>
                <a:cs typeface="Helvetica Neue Light"/>
                <a:sym typeface="Helvetica Neue Light"/>
              </a:defRPr>
            </a:lvl8pPr>
            <a:lvl9pPr lvl="8" rtl="0">
              <a:buNone/>
              <a:defRPr>
                <a:solidFill>
                  <a:srgbClr val="2A2C2E"/>
                </a:solidFill>
                <a:latin typeface="Helvetica Neue Light"/>
                <a:ea typeface="Helvetica Neue Light"/>
                <a:cs typeface="Helvetica Neue Light"/>
                <a:sym typeface="Helvetica Neue Light"/>
              </a:defRPr>
            </a:lvl9pPr>
          </a:lstStyle>
          <a:p>
            <a:pPr marL="0" lvl="0" indent="0" algn="r" rtl="0">
              <a:spcBef>
                <a:spcPts val="0"/>
              </a:spcBef>
              <a:spcAft>
                <a:spcPts val="0"/>
              </a:spcAft>
              <a:buNone/>
            </a:pPr>
            <a:fld id="{00000000-1234-1234-1234-123412341234}" type="slidenum">
              <a:rPr lang="en"/>
              <a:t>‹#›</a:t>
            </a:fld>
            <a:endParaRPr/>
          </a:p>
        </p:txBody>
      </p:sp>
      <p:sp>
        <p:nvSpPr>
          <p:cNvPr id="31" name="Google Shape;31;p5"/>
          <p:cNvSpPr txBox="1"/>
          <p:nvPr/>
        </p:nvSpPr>
        <p:spPr>
          <a:xfrm>
            <a:off x="3593400" y="4804217"/>
            <a:ext cx="1957200" cy="264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rgbClr val="2A2C2E"/>
                </a:solidFill>
                <a:latin typeface="Helvetica Neue Light"/>
                <a:ea typeface="Helvetica Neue Light"/>
                <a:cs typeface="Helvetica Neue Light"/>
                <a:sym typeface="Helvetica Neue Light"/>
              </a:rPr>
              <a:t>TELUS Proprietary</a:t>
            </a:r>
            <a:endParaRPr sz="800">
              <a:solidFill>
                <a:srgbClr val="2A2C2E"/>
              </a:solidFill>
              <a:latin typeface="Helvetica Neue Light"/>
              <a:ea typeface="Helvetica Neue Light"/>
              <a:cs typeface="Helvetica Neue Light"/>
              <a:sym typeface="Helvetica Neue Light"/>
            </a:endParaRPr>
          </a:p>
        </p:txBody>
      </p:sp>
      <p:pic>
        <p:nvPicPr>
          <p:cNvPr id="32" name="Google Shape;32;p5"/>
          <p:cNvPicPr preferRelativeResize="0"/>
          <p:nvPr/>
        </p:nvPicPr>
        <p:blipFill>
          <a:blip r:embed="rId2">
            <a:alphaModFix/>
          </a:blip>
          <a:stretch>
            <a:fillRect/>
          </a:stretch>
        </p:blipFill>
        <p:spPr>
          <a:xfrm>
            <a:off x="7965150" y="138000"/>
            <a:ext cx="1056000" cy="26400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content - 2">
  <p:cSld name="TITLE_AND_BODY_1_1">
    <p:spTree>
      <p:nvGrpSpPr>
        <p:cNvPr id="1" name="Shape 33"/>
        <p:cNvGrpSpPr/>
        <p:nvPr/>
      </p:nvGrpSpPr>
      <p:grpSpPr>
        <a:xfrm>
          <a:off x="0" y="0"/>
          <a:ext cx="0" cy="0"/>
          <a:chOff x="0" y="0"/>
          <a:chExt cx="0" cy="0"/>
        </a:xfrm>
      </p:grpSpPr>
      <p:sp>
        <p:nvSpPr>
          <p:cNvPr id="34" name="Google Shape;34;p6"/>
          <p:cNvSpPr txBox="1">
            <a:spLocks noGrp="1"/>
          </p:cNvSpPr>
          <p:nvPr>
            <p:ph type="title"/>
          </p:nvPr>
        </p:nvSpPr>
        <p:spPr>
          <a:xfrm>
            <a:off x="428625" y="307850"/>
            <a:ext cx="7419900" cy="5727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5" name="Google Shape;35;p6"/>
          <p:cNvSpPr txBox="1">
            <a:spLocks noGrp="1"/>
          </p:cNvSpPr>
          <p:nvPr>
            <p:ph type="body" idx="1"/>
          </p:nvPr>
        </p:nvSpPr>
        <p:spPr>
          <a:xfrm>
            <a:off x="428625" y="1208825"/>
            <a:ext cx="6823500" cy="35586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36" name="Google Shape;36;p6"/>
          <p:cNvSpPr txBox="1">
            <a:spLocks noGrp="1"/>
          </p:cNvSpPr>
          <p:nvPr>
            <p:ph type="sldNum" idx="12"/>
          </p:nvPr>
        </p:nvSpPr>
        <p:spPr>
          <a:xfrm>
            <a:off x="8472458" y="4739417"/>
            <a:ext cx="548700" cy="393600"/>
          </a:xfrm>
          <a:prstGeom prst="rect">
            <a:avLst/>
          </a:prstGeom>
        </p:spPr>
        <p:txBody>
          <a:bodyPr spcFirstLastPara="1" wrap="square" lIns="91425" tIns="91425" rIns="91425" bIns="91425" anchor="ctr" anchorCtr="0">
            <a:noAutofit/>
          </a:bodyPr>
          <a:lstStyle>
            <a:lvl1pPr lvl="0" rtl="0">
              <a:buNone/>
              <a:defRPr>
                <a:solidFill>
                  <a:srgbClr val="2A2C2E"/>
                </a:solidFill>
                <a:latin typeface="Helvetica Neue Light"/>
                <a:ea typeface="Helvetica Neue Light"/>
                <a:cs typeface="Helvetica Neue Light"/>
                <a:sym typeface="Helvetica Neue Light"/>
              </a:defRPr>
            </a:lvl1pPr>
            <a:lvl2pPr lvl="1" rtl="0">
              <a:buNone/>
              <a:defRPr>
                <a:solidFill>
                  <a:srgbClr val="2A2C2E"/>
                </a:solidFill>
                <a:latin typeface="Helvetica Neue Light"/>
                <a:ea typeface="Helvetica Neue Light"/>
                <a:cs typeface="Helvetica Neue Light"/>
                <a:sym typeface="Helvetica Neue Light"/>
              </a:defRPr>
            </a:lvl2pPr>
            <a:lvl3pPr lvl="2" rtl="0">
              <a:buNone/>
              <a:defRPr>
                <a:solidFill>
                  <a:srgbClr val="2A2C2E"/>
                </a:solidFill>
                <a:latin typeface="Helvetica Neue Light"/>
                <a:ea typeface="Helvetica Neue Light"/>
                <a:cs typeface="Helvetica Neue Light"/>
                <a:sym typeface="Helvetica Neue Light"/>
              </a:defRPr>
            </a:lvl3pPr>
            <a:lvl4pPr lvl="3" rtl="0">
              <a:buNone/>
              <a:defRPr>
                <a:solidFill>
                  <a:srgbClr val="2A2C2E"/>
                </a:solidFill>
                <a:latin typeface="Helvetica Neue Light"/>
                <a:ea typeface="Helvetica Neue Light"/>
                <a:cs typeface="Helvetica Neue Light"/>
                <a:sym typeface="Helvetica Neue Light"/>
              </a:defRPr>
            </a:lvl4pPr>
            <a:lvl5pPr lvl="4" rtl="0">
              <a:buNone/>
              <a:defRPr>
                <a:solidFill>
                  <a:srgbClr val="2A2C2E"/>
                </a:solidFill>
                <a:latin typeface="Helvetica Neue Light"/>
                <a:ea typeface="Helvetica Neue Light"/>
                <a:cs typeface="Helvetica Neue Light"/>
                <a:sym typeface="Helvetica Neue Light"/>
              </a:defRPr>
            </a:lvl5pPr>
            <a:lvl6pPr lvl="5" rtl="0">
              <a:buNone/>
              <a:defRPr>
                <a:solidFill>
                  <a:srgbClr val="2A2C2E"/>
                </a:solidFill>
                <a:latin typeface="Helvetica Neue Light"/>
                <a:ea typeface="Helvetica Neue Light"/>
                <a:cs typeface="Helvetica Neue Light"/>
                <a:sym typeface="Helvetica Neue Light"/>
              </a:defRPr>
            </a:lvl6pPr>
            <a:lvl7pPr lvl="6" rtl="0">
              <a:buNone/>
              <a:defRPr>
                <a:solidFill>
                  <a:srgbClr val="2A2C2E"/>
                </a:solidFill>
                <a:latin typeface="Helvetica Neue Light"/>
                <a:ea typeface="Helvetica Neue Light"/>
                <a:cs typeface="Helvetica Neue Light"/>
                <a:sym typeface="Helvetica Neue Light"/>
              </a:defRPr>
            </a:lvl7pPr>
            <a:lvl8pPr lvl="7" rtl="0">
              <a:buNone/>
              <a:defRPr>
                <a:solidFill>
                  <a:srgbClr val="2A2C2E"/>
                </a:solidFill>
                <a:latin typeface="Helvetica Neue Light"/>
                <a:ea typeface="Helvetica Neue Light"/>
                <a:cs typeface="Helvetica Neue Light"/>
                <a:sym typeface="Helvetica Neue Light"/>
              </a:defRPr>
            </a:lvl8pPr>
            <a:lvl9pPr lvl="8" rtl="0">
              <a:buNone/>
              <a:defRPr>
                <a:solidFill>
                  <a:srgbClr val="2A2C2E"/>
                </a:solidFill>
                <a:latin typeface="Helvetica Neue Light"/>
                <a:ea typeface="Helvetica Neue Light"/>
                <a:cs typeface="Helvetica Neue Light"/>
                <a:sym typeface="Helvetica Neue Light"/>
              </a:defRPr>
            </a:lvl9pPr>
          </a:lstStyle>
          <a:p>
            <a:pPr marL="0" lvl="0" indent="0" algn="r" rtl="0">
              <a:spcBef>
                <a:spcPts val="0"/>
              </a:spcBef>
              <a:spcAft>
                <a:spcPts val="0"/>
              </a:spcAft>
              <a:buNone/>
            </a:pPr>
            <a:fld id="{00000000-1234-1234-1234-123412341234}" type="slidenum">
              <a:rPr lang="en"/>
              <a:t>‹#›</a:t>
            </a:fld>
            <a:endParaRPr/>
          </a:p>
        </p:txBody>
      </p:sp>
      <p:sp>
        <p:nvSpPr>
          <p:cNvPr id="37" name="Google Shape;37;p6"/>
          <p:cNvSpPr txBox="1"/>
          <p:nvPr/>
        </p:nvSpPr>
        <p:spPr>
          <a:xfrm>
            <a:off x="3593400" y="4804217"/>
            <a:ext cx="1957200" cy="264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rgbClr val="2A2C2E"/>
                </a:solidFill>
                <a:latin typeface="Helvetica Neue Light"/>
                <a:ea typeface="Helvetica Neue Light"/>
                <a:cs typeface="Helvetica Neue Light"/>
                <a:sym typeface="Helvetica Neue Light"/>
              </a:rPr>
              <a:t>TELUS Proprietary</a:t>
            </a:r>
            <a:endParaRPr sz="800">
              <a:solidFill>
                <a:srgbClr val="2A2C2E"/>
              </a:solidFill>
              <a:latin typeface="Helvetica Neue Light"/>
              <a:ea typeface="Helvetica Neue Light"/>
              <a:cs typeface="Helvetica Neue Light"/>
              <a:sym typeface="Helvetica Neue Light"/>
            </a:endParaRPr>
          </a:p>
        </p:txBody>
      </p:sp>
      <p:pic>
        <p:nvPicPr>
          <p:cNvPr id="38" name="Google Shape;38;p6"/>
          <p:cNvPicPr preferRelativeResize="0"/>
          <p:nvPr/>
        </p:nvPicPr>
        <p:blipFill>
          <a:blip r:embed="rId2">
            <a:alphaModFix/>
          </a:blip>
          <a:stretch>
            <a:fillRect/>
          </a:stretch>
        </p:blipFill>
        <p:spPr>
          <a:xfrm>
            <a:off x="7965150" y="138000"/>
            <a:ext cx="1056000" cy="26400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content - 3">
  <p:cSld name="TITLE_AND_TWO_COLUMNS_1">
    <p:spTree>
      <p:nvGrpSpPr>
        <p:cNvPr id="1" name="Shape 39"/>
        <p:cNvGrpSpPr/>
        <p:nvPr/>
      </p:nvGrpSpPr>
      <p:grpSpPr>
        <a:xfrm>
          <a:off x="0" y="0"/>
          <a:ext cx="0" cy="0"/>
          <a:chOff x="0" y="0"/>
          <a:chExt cx="0" cy="0"/>
        </a:xfrm>
      </p:grpSpPr>
      <p:sp>
        <p:nvSpPr>
          <p:cNvPr id="40" name="Google Shape;40;p7"/>
          <p:cNvSpPr txBox="1">
            <a:spLocks noGrp="1"/>
          </p:cNvSpPr>
          <p:nvPr>
            <p:ph type="body" idx="1"/>
          </p:nvPr>
        </p:nvSpPr>
        <p:spPr>
          <a:xfrm>
            <a:off x="428700" y="1152475"/>
            <a:ext cx="3890100" cy="35550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41" name="Google Shape;41;p7"/>
          <p:cNvSpPr txBox="1">
            <a:spLocks noGrp="1"/>
          </p:cNvSpPr>
          <p:nvPr>
            <p:ph type="body" idx="2"/>
          </p:nvPr>
        </p:nvSpPr>
        <p:spPr>
          <a:xfrm>
            <a:off x="4825249" y="1152475"/>
            <a:ext cx="3890100" cy="35550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42" name="Google Shape;42;p7"/>
          <p:cNvSpPr txBox="1">
            <a:spLocks noGrp="1"/>
          </p:cNvSpPr>
          <p:nvPr>
            <p:ph type="title"/>
          </p:nvPr>
        </p:nvSpPr>
        <p:spPr>
          <a:xfrm>
            <a:off x="428625" y="307850"/>
            <a:ext cx="7419900" cy="5727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3" name="Google Shape;43;p7"/>
          <p:cNvSpPr txBox="1">
            <a:spLocks noGrp="1"/>
          </p:cNvSpPr>
          <p:nvPr>
            <p:ph type="sldNum" idx="12"/>
          </p:nvPr>
        </p:nvSpPr>
        <p:spPr>
          <a:xfrm>
            <a:off x="8472458" y="4739417"/>
            <a:ext cx="548700" cy="393600"/>
          </a:xfrm>
          <a:prstGeom prst="rect">
            <a:avLst/>
          </a:prstGeom>
        </p:spPr>
        <p:txBody>
          <a:bodyPr spcFirstLastPara="1" wrap="square" lIns="91425" tIns="91425" rIns="91425" bIns="91425" anchor="ctr" anchorCtr="0">
            <a:noAutofit/>
          </a:bodyPr>
          <a:lstStyle>
            <a:lvl1pPr lvl="0" rtl="0">
              <a:buNone/>
              <a:defRPr>
                <a:solidFill>
                  <a:srgbClr val="2A2C2E"/>
                </a:solidFill>
                <a:latin typeface="Helvetica Neue Light"/>
                <a:ea typeface="Helvetica Neue Light"/>
                <a:cs typeface="Helvetica Neue Light"/>
                <a:sym typeface="Helvetica Neue Light"/>
              </a:defRPr>
            </a:lvl1pPr>
            <a:lvl2pPr lvl="1" rtl="0">
              <a:buNone/>
              <a:defRPr>
                <a:solidFill>
                  <a:srgbClr val="2A2C2E"/>
                </a:solidFill>
                <a:latin typeface="Helvetica Neue Light"/>
                <a:ea typeface="Helvetica Neue Light"/>
                <a:cs typeface="Helvetica Neue Light"/>
                <a:sym typeface="Helvetica Neue Light"/>
              </a:defRPr>
            </a:lvl2pPr>
            <a:lvl3pPr lvl="2" rtl="0">
              <a:buNone/>
              <a:defRPr>
                <a:solidFill>
                  <a:srgbClr val="2A2C2E"/>
                </a:solidFill>
                <a:latin typeface="Helvetica Neue Light"/>
                <a:ea typeface="Helvetica Neue Light"/>
                <a:cs typeface="Helvetica Neue Light"/>
                <a:sym typeface="Helvetica Neue Light"/>
              </a:defRPr>
            </a:lvl3pPr>
            <a:lvl4pPr lvl="3" rtl="0">
              <a:buNone/>
              <a:defRPr>
                <a:solidFill>
                  <a:srgbClr val="2A2C2E"/>
                </a:solidFill>
                <a:latin typeface="Helvetica Neue Light"/>
                <a:ea typeface="Helvetica Neue Light"/>
                <a:cs typeface="Helvetica Neue Light"/>
                <a:sym typeface="Helvetica Neue Light"/>
              </a:defRPr>
            </a:lvl4pPr>
            <a:lvl5pPr lvl="4" rtl="0">
              <a:buNone/>
              <a:defRPr>
                <a:solidFill>
                  <a:srgbClr val="2A2C2E"/>
                </a:solidFill>
                <a:latin typeface="Helvetica Neue Light"/>
                <a:ea typeface="Helvetica Neue Light"/>
                <a:cs typeface="Helvetica Neue Light"/>
                <a:sym typeface="Helvetica Neue Light"/>
              </a:defRPr>
            </a:lvl5pPr>
            <a:lvl6pPr lvl="5" rtl="0">
              <a:buNone/>
              <a:defRPr>
                <a:solidFill>
                  <a:srgbClr val="2A2C2E"/>
                </a:solidFill>
                <a:latin typeface="Helvetica Neue Light"/>
                <a:ea typeface="Helvetica Neue Light"/>
                <a:cs typeface="Helvetica Neue Light"/>
                <a:sym typeface="Helvetica Neue Light"/>
              </a:defRPr>
            </a:lvl6pPr>
            <a:lvl7pPr lvl="6" rtl="0">
              <a:buNone/>
              <a:defRPr>
                <a:solidFill>
                  <a:srgbClr val="2A2C2E"/>
                </a:solidFill>
                <a:latin typeface="Helvetica Neue Light"/>
                <a:ea typeface="Helvetica Neue Light"/>
                <a:cs typeface="Helvetica Neue Light"/>
                <a:sym typeface="Helvetica Neue Light"/>
              </a:defRPr>
            </a:lvl7pPr>
            <a:lvl8pPr lvl="7" rtl="0">
              <a:buNone/>
              <a:defRPr>
                <a:solidFill>
                  <a:srgbClr val="2A2C2E"/>
                </a:solidFill>
                <a:latin typeface="Helvetica Neue Light"/>
                <a:ea typeface="Helvetica Neue Light"/>
                <a:cs typeface="Helvetica Neue Light"/>
                <a:sym typeface="Helvetica Neue Light"/>
              </a:defRPr>
            </a:lvl8pPr>
            <a:lvl9pPr lvl="8" rtl="0">
              <a:buNone/>
              <a:defRPr>
                <a:solidFill>
                  <a:srgbClr val="2A2C2E"/>
                </a:solidFill>
                <a:latin typeface="Helvetica Neue Light"/>
                <a:ea typeface="Helvetica Neue Light"/>
                <a:cs typeface="Helvetica Neue Light"/>
                <a:sym typeface="Helvetica Neue Light"/>
              </a:defRPr>
            </a:lvl9pPr>
          </a:lstStyle>
          <a:p>
            <a:pPr marL="0" lvl="0" indent="0" algn="r" rtl="0">
              <a:spcBef>
                <a:spcPts val="0"/>
              </a:spcBef>
              <a:spcAft>
                <a:spcPts val="0"/>
              </a:spcAft>
              <a:buNone/>
            </a:pPr>
            <a:fld id="{00000000-1234-1234-1234-123412341234}" type="slidenum">
              <a:rPr lang="en"/>
              <a:t>‹#›</a:t>
            </a:fld>
            <a:endParaRPr/>
          </a:p>
        </p:txBody>
      </p:sp>
      <p:sp>
        <p:nvSpPr>
          <p:cNvPr id="44" name="Google Shape;44;p7"/>
          <p:cNvSpPr txBox="1"/>
          <p:nvPr/>
        </p:nvSpPr>
        <p:spPr>
          <a:xfrm>
            <a:off x="3593400" y="4804217"/>
            <a:ext cx="1957200" cy="264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rgbClr val="2A2C2E"/>
                </a:solidFill>
                <a:latin typeface="Helvetica Neue Light"/>
                <a:ea typeface="Helvetica Neue Light"/>
                <a:cs typeface="Helvetica Neue Light"/>
                <a:sym typeface="Helvetica Neue Light"/>
              </a:rPr>
              <a:t>TELUS Proprietary</a:t>
            </a:r>
            <a:endParaRPr sz="800">
              <a:solidFill>
                <a:srgbClr val="2A2C2E"/>
              </a:solidFill>
              <a:latin typeface="Helvetica Neue Light"/>
              <a:ea typeface="Helvetica Neue Light"/>
              <a:cs typeface="Helvetica Neue Light"/>
              <a:sym typeface="Helvetica Neue Light"/>
            </a:endParaRPr>
          </a:p>
        </p:txBody>
      </p:sp>
      <p:pic>
        <p:nvPicPr>
          <p:cNvPr id="45" name="Google Shape;45;p7"/>
          <p:cNvPicPr preferRelativeResize="0"/>
          <p:nvPr/>
        </p:nvPicPr>
        <p:blipFill>
          <a:blip r:embed="rId2">
            <a:alphaModFix/>
          </a:blip>
          <a:stretch>
            <a:fillRect/>
          </a:stretch>
        </p:blipFill>
        <p:spPr>
          <a:xfrm>
            <a:off x="7965150" y="138000"/>
            <a:ext cx="1056000" cy="26400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ext Emphasis - Purple Background" type="secHead">
  <p:cSld name="SECTION_HEADER">
    <p:bg>
      <p:bgPr>
        <a:solidFill>
          <a:srgbClr val="4B286D"/>
        </a:solidFill>
        <a:effectLst/>
      </p:bgPr>
    </p:bg>
    <p:spTree>
      <p:nvGrpSpPr>
        <p:cNvPr id="1" name="Shape 46"/>
        <p:cNvGrpSpPr/>
        <p:nvPr/>
      </p:nvGrpSpPr>
      <p:grpSpPr>
        <a:xfrm>
          <a:off x="0" y="0"/>
          <a:ext cx="0" cy="0"/>
          <a:chOff x="0" y="0"/>
          <a:chExt cx="0" cy="0"/>
        </a:xfrm>
      </p:grpSpPr>
      <p:sp>
        <p:nvSpPr>
          <p:cNvPr id="47" name="Google Shape;47;p8"/>
          <p:cNvSpPr txBox="1">
            <a:spLocks noGrp="1"/>
          </p:cNvSpPr>
          <p:nvPr>
            <p:ph type="title"/>
          </p:nvPr>
        </p:nvSpPr>
        <p:spPr>
          <a:xfrm>
            <a:off x="757650" y="1146275"/>
            <a:ext cx="7628700" cy="26649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3000"/>
              <a:buNone/>
              <a:defRPr sz="3000">
                <a:solidFill>
                  <a:schemeClr val="lt1"/>
                </a:solidFill>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48" name="Google Shape;48;p8"/>
          <p:cNvSpPr txBox="1">
            <a:spLocks noGrp="1"/>
          </p:cNvSpPr>
          <p:nvPr>
            <p:ph type="sldNum" idx="12"/>
          </p:nvPr>
        </p:nvSpPr>
        <p:spPr>
          <a:xfrm>
            <a:off x="8472458" y="4739417"/>
            <a:ext cx="548700" cy="393600"/>
          </a:xfrm>
          <a:prstGeom prst="rect">
            <a:avLst/>
          </a:prstGeom>
        </p:spPr>
        <p:txBody>
          <a:bodyPr spcFirstLastPara="1" wrap="square" lIns="91425" tIns="91425" rIns="91425" bIns="91425" anchor="ctr" anchorCtr="0">
            <a:noAutofit/>
          </a:bodyPr>
          <a:lstStyle>
            <a:lvl1pPr lvl="0" rtl="0">
              <a:buNone/>
              <a:defRPr>
                <a:solidFill>
                  <a:srgbClr val="FFFFFF"/>
                </a:solidFill>
                <a:latin typeface="Helvetica Neue Light"/>
                <a:ea typeface="Helvetica Neue Light"/>
                <a:cs typeface="Helvetica Neue Light"/>
                <a:sym typeface="Helvetica Neue Light"/>
              </a:defRPr>
            </a:lvl1pPr>
            <a:lvl2pPr lvl="1" rtl="0">
              <a:buNone/>
              <a:defRPr>
                <a:solidFill>
                  <a:srgbClr val="FFFFFF"/>
                </a:solidFill>
                <a:latin typeface="Helvetica Neue Light"/>
                <a:ea typeface="Helvetica Neue Light"/>
                <a:cs typeface="Helvetica Neue Light"/>
                <a:sym typeface="Helvetica Neue Light"/>
              </a:defRPr>
            </a:lvl2pPr>
            <a:lvl3pPr lvl="2" rtl="0">
              <a:buNone/>
              <a:defRPr>
                <a:solidFill>
                  <a:srgbClr val="FFFFFF"/>
                </a:solidFill>
                <a:latin typeface="Helvetica Neue Light"/>
                <a:ea typeface="Helvetica Neue Light"/>
                <a:cs typeface="Helvetica Neue Light"/>
                <a:sym typeface="Helvetica Neue Light"/>
              </a:defRPr>
            </a:lvl3pPr>
            <a:lvl4pPr lvl="3" rtl="0">
              <a:buNone/>
              <a:defRPr>
                <a:solidFill>
                  <a:srgbClr val="FFFFFF"/>
                </a:solidFill>
                <a:latin typeface="Helvetica Neue Light"/>
                <a:ea typeface="Helvetica Neue Light"/>
                <a:cs typeface="Helvetica Neue Light"/>
                <a:sym typeface="Helvetica Neue Light"/>
              </a:defRPr>
            </a:lvl4pPr>
            <a:lvl5pPr lvl="4" rtl="0">
              <a:buNone/>
              <a:defRPr>
                <a:solidFill>
                  <a:srgbClr val="FFFFFF"/>
                </a:solidFill>
                <a:latin typeface="Helvetica Neue Light"/>
                <a:ea typeface="Helvetica Neue Light"/>
                <a:cs typeface="Helvetica Neue Light"/>
                <a:sym typeface="Helvetica Neue Light"/>
              </a:defRPr>
            </a:lvl5pPr>
            <a:lvl6pPr lvl="5" rtl="0">
              <a:buNone/>
              <a:defRPr>
                <a:solidFill>
                  <a:srgbClr val="FFFFFF"/>
                </a:solidFill>
                <a:latin typeface="Helvetica Neue Light"/>
                <a:ea typeface="Helvetica Neue Light"/>
                <a:cs typeface="Helvetica Neue Light"/>
                <a:sym typeface="Helvetica Neue Light"/>
              </a:defRPr>
            </a:lvl6pPr>
            <a:lvl7pPr lvl="6" rtl="0">
              <a:buNone/>
              <a:defRPr>
                <a:solidFill>
                  <a:srgbClr val="FFFFFF"/>
                </a:solidFill>
                <a:latin typeface="Helvetica Neue Light"/>
                <a:ea typeface="Helvetica Neue Light"/>
                <a:cs typeface="Helvetica Neue Light"/>
                <a:sym typeface="Helvetica Neue Light"/>
              </a:defRPr>
            </a:lvl7pPr>
            <a:lvl8pPr lvl="7" rtl="0">
              <a:buNone/>
              <a:defRPr>
                <a:solidFill>
                  <a:srgbClr val="FFFFFF"/>
                </a:solidFill>
                <a:latin typeface="Helvetica Neue Light"/>
                <a:ea typeface="Helvetica Neue Light"/>
                <a:cs typeface="Helvetica Neue Light"/>
                <a:sym typeface="Helvetica Neue Light"/>
              </a:defRPr>
            </a:lvl8pPr>
            <a:lvl9pPr lvl="8" rtl="0">
              <a:buNone/>
              <a:defRPr>
                <a:solidFill>
                  <a:srgbClr val="FFFFFF"/>
                </a:solidFill>
                <a:latin typeface="Helvetica Neue Light"/>
                <a:ea typeface="Helvetica Neue Light"/>
                <a:cs typeface="Helvetica Neue Light"/>
                <a:sym typeface="Helvetica Neue Light"/>
              </a:defRPr>
            </a:lvl9pPr>
          </a:lstStyle>
          <a:p>
            <a:pPr marL="0" lvl="0" indent="0" algn="r" rtl="0">
              <a:spcBef>
                <a:spcPts val="0"/>
              </a:spcBef>
              <a:spcAft>
                <a:spcPts val="0"/>
              </a:spcAft>
              <a:buNone/>
            </a:pPr>
            <a:fld id="{00000000-1234-1234-1234-123412341234}" type="slidenum">
              <a:rPr lang="en"/>
              <a:t>‹#›</a:t>
            </a:fld>
            <a:endParaRPr/>
          </a:p>
        </p:txBody>
      </p:sp>
      <p:sp>
        <p:nvSpPr>
          <p:cNvPr id="49" name="Google Shape;49;p8"/>
          <p:cNvSpPr txBox="1"/>
          <p:nvPr/>
        </p:nvSpPr>
        <p:spPr>
          <a:xfrm>
            <a:off x="3593400" y="4804217"/>
            <a:ext cx="1957200" cy="264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rgbClr val="FFFFFF"/>
                </a:solidFill>
                <a:latin typeface="Helvetica Neue Light"/>
                <a:ea typeface="Helvetica Neue Light"/>
                <a:cs typeface="Helvetica Neue Light"/>
                <a:sym typeface="Helvetica Neue Light"/>
              </a:rPr>
              <a:t>TELUS Proprietary</a:t>
            </a:r>
            <a:endParaRPr sz="800">
              <a:solidFill>
                <a:srgbClr val="FFFFFF"/>
              </a:solidFill>
              <a:latin typeface="Helvetica Neue Light"/>
              <a:ea typeface="Helvetica Neue Light"/>
              <a:cs typeface="Helvetica Neue Light"/>
              <a:sym typeface="Helvetica Neue Light"/>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ubtitle slide - 1">
  <p:cSld name="MAIN_POINT_1">
    <p:spTree>
      <p:nvGrpSpPr>
        <p:cNvPr id="1" name="Shape 50"/>
        <p:cNvGrpSpPr/>
        <p:nvPr/>
      </p:nvGrpSpPr>
      <p:grpSpPr>
        <a:xfrm>
          <a:off x="0" y="0"/>
          <a:ext cx="0" cy="0"/>
          <a:chOff x="0" y="0"/>
          <a:chExt cx="0" cy="0"/>
        </a:xfrm>
      </p:grpSpPr>
      <p:pic>
        <p:nvPicPr>
          <p:cNvPr id="51" name="Google Shape;51;p9"/>
          <p:cNvPicPr preferRelativeResize="0"/>
          <p:nvPr/>
        </p:nvPicPr>
        <p:blipFill rotWithShape="1">
          <a:blip r:embed="rId2">
            <a:alphaModFix/>
          </a:blip>
          <a:srcRect r="6076" b="5428"/>
          <a:stretch/>
        </p:blipFill>
        <p:spPr>
          <a:xfrm>
            <a:off x="5091350" y="279150"/>
            <a:ext cx="4052649" cy="4864350"/>
          </a:xfrm>
          <a:prstGeom prst="rect">
            <a:avLst/>
          </a:prstGeom>
          <a:noFill/>
          <a:ln>
            <a:noFill/>
          </a:ln>
        </p:spPr>
      </p:pic>
      <p:sp>
        <p:nvSpPr>
          <p:cNvPr id="52" name="Google Shape;52;p9"/>
          <p:cNvSpPr txBox="1">
            <a:spLocks noGrp="1"/>
          </p:cNvSpPr>
          <p:nvPr>
            <p:ph type="title"/>
          </p:nvPr>
        </p:nvSpPr>
        <p:spPr>
          <a:xfrm>
            <a:off x="490250" y="2075450"/>
            <a:ext cx="4931400" cy="1909800"/>
          </a:xfrm>
          <a:prstGeom prst="rect">
            <a:avLst/>
          </a:prstGeom>
        </p:spPr>
        <p:txBody>
          <a:bodyPr spcFirstLastPara="1" wrap="square" lIns="91425" tIns="91425" rIns="91425" bIns="91425" anchor="b"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53" name="Google Shape;53;p9"/>
          <p:cNvSpPr txBox="1">
            <a:spLocks noGrp="1"/>
          </p:cNvSpPr>
          <p:nvPr>
            <p:ph type="sldNum" idx="12"/>
          </p:nvPr>
        </p:nvSpPr>
        <p:spPr>
          <a:xfrm>
            <a:off x="8472458" y="4739417"/>
            <a:ext cx="548700" cy="393600"/>
          </a:xfrm>
          <a:prstGeom prst="rect">
            <a:avLst/>
          </a:prstGeom>
        </p:spPr>
        <p:txBody>
          <a:bodyPr spcFirstLastPara="1" wrap="square" lIns="91425" tIns="91425" rIns="91425" bIns="91425" anchor="ctr" anchorCtr="0">
            <a:noAutofit/>
          </a:bodyPr>
          <a:lstStyle>
            <a:lvl1pPr lvl="0" rtl="0">
              <a:buNone/>
              <a:defRPr>
                <a:solidFill>
                  <a:srgbClr val="2A2C2E"/>
                </a:solidFill>
                <a:latin typeface="Helvetica Neue Light"/>
                <a:ea typeface="Helvetica Neue Light"/>
                <a:cs typeface="Helvetica Neue Light"/>
                <a:sym typeface="Helvetica Neue Light"/>
              </a:defRPr>
            </a:lvl1pPr>
            <a:lvl2pPr lvl="1" rtl="0">
              <a:buNone/>
              <a:defRPr>
                <a:solidFill>
                  <a:srgbClr val="2A2C2E"/>
                </a:solidFill>
                <a:latin typeface="Helvetica Neue Light"/>
                <a:ea typeface="Helvetica Neue Light"/>
                <a:cs typeface="Helvetica Neue Light"/>
                <a:sym typeface="Helvetica Neue Light"/>
              </a:defRPr>
            </a:lvl2pPr>
            <a:lvl3pPr lvl="2" rtl="0">
              <a:buNone/>
              <a:defRPr>
                <a:solidFill>
                  <a:srgbClr val="2A2C2E"/>
                </a:solidFill>
                <a:latin typeface="Helvetica Neue Light"/>
                <a:ea typeface="Helvetica Neue Light"/>
                <a:cs typeface="Helvetica Neue Light"/>
                <a:sym typeface="Helvetica Neue Light"/>
              </a:defRPr>
            </a:lvl3pPr>
            <a:lvl4pPr lvl="3" rtl="0">
              <a:buNone/>
              <a:defRPr>
                <a:solidFill>
                  <a:srgbClr val="2A2C2E"/>
                </a:solidFill>
                <a:latin typeface="Helvetica Neue Light"/>
                <a:ea typeface="Helvetica Neue Light"/>
                <a:cs typeface="Helvetica Neue Light"/>
                <a:sym typeface="Helvetica Neue Light"/>
              </a:defRPr>
            </a:lvl4pPr>
            <a:lvl5pPr lvl="4" rtl="0">
              <a:buNone/>
              <a:defRPr>
                <a:solidFill>
                  <a:srgbClr val="2A2C2E"/>
                </a:solidFill>
                <a:latin typeface="Helvetica Neue Light"/>
                <a:ea typeface="Helvetica Neue Light"/>
                <a:cs typeface="Helvetica Neue Light"/>
                <a:sym typeface="Helvetica Neue Light"/>
              </a:defRPr>
            </a:lvl5pPr>
            <a:lvl6pPr lvl="5" rtl="0">
              <a:buNone/>
              <a:defRPr>
                <a:solidFill>
                  <a:srgbClr val="2A2C2E"/>
                </a:solidFill>
                <a:latin typeface="Helvetica Neue Light"/>
                <a:ea typeface="Helvetica Neue Light"/>
                <a:cs typeface="Helvetica Neue Light"/>
                <a:sym typeface="Helvetica Neue Light"/>
              </a:defRPr>
            </a:lvl6pPr>
            <a:lvl7pPr lvl="6" rtl="0">
              <a:buNone/>
              <a:defRPr>
                <a:solidFill>
                  <a:srgbClr val="2A2C2E"/>
                </a:solidFill>
                <a:latin typeface="Helvetica Neue Light"/>
                <a:ea typeface="Helvetica Neue Light"/>
                <a:cs typeface="Helvetica Neue Light"/>
                <a:sym typeface="Helvetica Neue Light"/>
              </a:defRPr>
            </a:lvl7pPr>
            <a:lvl8pPr lvl="7" rtl="0">
              <a:buNone/>
              <a:defRPr>
                <a:solidFill>
                  <a:srgbClr val="2A2C2E"/>
                </a:solidFill>
                <a:latin typeface="Helvetica Neue Light"/>
                <a:ea typeface="Helvetica Neue Light"/>
                <a:cs typeface="Helvetica Neue Light"/>
                <a:sym typeface="Helvetica Neue Light"/>
              </a:defRPr>
            </a:lvl8pPr>
            <a:lvl9pPr lvl="8" rtl="0">
              <a:buNone/>
              <a:defRPr>
                <a:solidFill>
                  <a:srgbClr val="2A2C2E"/>
                </a:solidFill>
                <a:latin typeface="Helvetica Neue Light"/>
                <a:ea typeface="Helvetica Neue Light"/>
                <a:cs typeface="Helvetica Neue Light"/>
                <a:sym typeface="Helvetica Neue Light"/>
              </a:defRPr>
            </a:lvl9pPr>
          </a:lstStyle>
          <a:p>
            <a:pPr marL="0" lvl="0" indent="0" algn="r" rtl="0">
              <a:spcBef>
                <a:spcPts val="0"/>
              </a:spcBef>
              <a:spcAft>
                <a:spcPts val="0"/>
              </a:spcAft>
              <a:buNone/>
            </a:pPr>
            <a:fld id="{00000000-1234-1234-1234-123412341234}" type="slidenum">
              <a:rPr lang="en"/>
              <a:t>‹#›</a:t>
            </a:fld>
            <a:endParaRPr/>
          </a:p>
        </p:txBody>
      </p:sp>
      <p:sp>
        <p:nvSpPr>
          <p:cNvPr id="54" name="Google Shape;54;p9"/>
          <p:cNvSpPr txBox="1"/>
          <p:nvPr/>
        </p:nvSpPr>
        <p:spPr>
          <a:xfrm>
            <a:off x="3593400" y="4804217"/>
            <a:ext cx="1957200" cy="264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rgbClr val="2A2C2E"/>
                </a:solidFill>
                <a:latin typeface="Helvetica Neue Light"/>
                <a:ea typeface="Helvetica Neue Light"/>
                <a:cs typeface="Helvetica Neue Light"/>
                <a:sym typeface="Helvetica Neue Light"/>
              </a:rPr>
              <a:t>TELUS Proprietary</a:t>
            </a:r>
            <a:endParaRPr sz="800">
              <a:solidFill>
                <a:srgbClr val="2A2C2E"/>
              </a:solidFill>
              <a:latin typeface="Helvetica Neue Light"/>
              <a:ea typeface="Helvetica Neue Light"/>
              <a:cs typeface="Helvetica Neue Light"/>
              <a:sym typeface="Helvetica Neue Light"/>
            </a:endParaRPr>
          </a:p>
        </p:txBody>
      </p:sp>
      <p:pic>
        <p:nvPicPr>
          <p:cNvPr id="55" name="Google Shape;55;p9"/>
          <p:cNvPicPr preferRelativeResize="0"/>
          <p:nvPr/>
        </p:nvPicPr>
        <p:blipFill>
          <a:blip r:embed="rId3">
            <a:alphaModFix/>
          </a:blip>
          <a:stretch>
            <a:fillRect/>
          </a:stretch>
        </p:blipFill>
        <p:spPr>
          <a:xfrm>
            <a:off x="7965150" y="138000"/>
            <a:ext cx="1056000" cy="26400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ubtitle slide - 2">
  <p:cSld name="MAIN_POINT_1_1">
    <p:spTree>
      <p:nvGrpSpPr>
        <p:cNvPr id="1" name="Shape 56"/>
        <p:cNvGrpSpPr/>
        <p:nvPr/>
      </p:nvGrpSpPr>
      <p:grpSpPr>
        <a:xfrm>
          <a:off x="0" y="0"/>
          <a:ext cx="0" cy="0"/>
          <a:chOff x="0" y="0"/>
          <a:chExt cx="0" cy="0"/>
        </a:xfrm>
      </p:grpSpPr>
      <p:pic>
        <p:nvPicPr>
          <p:cNvPr id="57" name="Google Shape;57;p10"/>
          <p:cNvPicPr preferRelativeResize="0"/>
          <p:nvPr/>
        </p:nvPicPr>
        <p:blipFill>
          <a:blip r:embed="rId2">
            <a:alphaModFix/>
          </a:blip>
          <a:stretch>
            <a:fillRect/>
          </a:stretch>
        </p:blipFill>
        <p:spPr>
          <a:xfrm>
            <a:off x="0" y="0"/>
            <a:ext cx="4442550" cy="3965400"/>
          </a:xfrm>
          <a:prstGeom prst="rect">
            <a:avLst/>
          </a:prstGeom>
          <a:noFill/>
          <a:ln>
            <a:noFill/>
          </a:ln>
        </p:spPr>
      </p:pic>
      <p:sp>
        <p:nvSpPr>
          <p:cNvPr id="58" name="Google Shape;58;p10"/>
          <p:cNvSpPr txBox="1">
            <a:spLocks noGrp="1"/>
          </p:cNvSpPr>
          <p:nvPr>
            <p:ph type="title"/>
          </p:nvPr>
        </p:nvSpPr>
        <p:spPr>
          <a:xfrm>
            <a:off x="3376350" y="2647975"/>
            <a:ext cx="4853400" cy="1426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59" name="Google Shape;59;p10"/>
          <p:cNvSpPr txBox="1">
            <a:spLocks noGrp="1"/>
          </p:cNvSpPr>
          <p:nvPr>
            <p:ph type="sldNum" idx="12"/>
          </p:nvPr>
        </p:nvSpPr>
        <p:spPr>
          <a:xfrm>
            <a:off x="8472458" y="4739417"/>
            <a:ext cx="548700" cy="393600"/>
          </a:xfrm>
          <a:prstGeom prst="rect">
            <a:avLst/>
          </a:prstGeom>
        </p:spPr>
        <p:txBody>
          <a:bodyPr spcFirstLastPara="1" wrap="square" lIns="91425" tIns="91425" rIns="91425" bIns="91425" anchor="ctr" anchorCtr="0">
            <a:noAutofit/>
          </a:bodyPr>
          <a:lstStyle>
            <a:lvl1pPr lvl="0" rtl="0">
              <a:buNone/>
              <a:defRPr>
                <a:solidFill>
                  <a:srgbClr val="2A2C2E"/>
                </a:solidFill>
                <a:latin typeface="Helvetica Neue Light"/>
                <a:ea typeface="Helvetica Neue Light"/>
                <a:cs typeface="Helvetica Neue Light"/>
                <a:sym typeface="Helvetica Neue Light"/>
              </a:defRPr>
            </a:lvl1pPr>
            <a:lvl2pPr lvl="1" rtl="0">
              <a:buNone/>
              <a:defRPr>
                <a:solidFill>
                  <a:srgbClr val="2A2C2E"/>
                </a:solidFill>
                <a:latin typeface="Helvetica Neue Light"/>
                <a:ea typeface="Helvetica Neue Light"/>
                <a:cs typeface="Helvetica Neue Light"/>
                <a:sym typeface="Helvetica Neue Light"/>
              </a:defRPr>
            </a:lvl2pPr>
            <a:lvl3pPr lvl="2" rtl="0">
              <a:buNone/>
              <a:defRPr>
                <a:solidFill>
                  <a:srgbClr val="2A2C2E"/>
                </a:solidFill>
                <a:latin typeface="Helvetica Neue Light"/>
                <a:ea typeface="Helvetica Neue Light"/>
                <a:cs typeface="Helvetica Neue Light"/>
                <a:sym typeface="Helvetica Neue Light"/>
              </a:defRPr>
            </a:lvl3pPr>
            <a:lvl4pPr lvl="3" rtl="0">
              <a:buNone/>
              <a:defRPr>
                <a:solidFill>
                  <a:srgbClr val="2A2C2E"/>
                </a:solidFill>
                <a:latin typeface="Helvetica Neue Light"/>
                <a:ea typeface="Helvetica Neue Light"/>
                <a:cs typeface="Helvetica Neue Light"/>
                <a:sym typeface="Helvetica Neue Light"/>
              </a:defRPr>
            </a:lvl4pPr>
            <a:lvl5pPr lvl="4" rtl="0">
              <a:buNone/>
              <a:defRPr>
                <a:solidFill>
                  <a:srgbClr val="2A2C2E"/>
                </a:solidFill>
                <a:latin typeface="Helvetica Neue Light"/>
                <a:ea typeface="Helvetica Neue Light"/>
                <a:cs typeface="Helvetica Neue Light"/>
                <a:sym typeface="Helvetica Neue Light"/>
              </a:defRPr>
            </a:lvl5pPr>
            <a:lvl6pPr lvl="5" rtl="0">
              <a:buNone/>
              <a:defRPr>
                <a:solidFill>
                  <a:srgbClr val="2A2C2E"/>
                </a:solidFill>
                <a:latin typeface="Helvetica Neue Light"/>
                <a:ea typeface="Helvetica Neue Light"/>
                <a:cs typeface="Helvetica Neue Light"/>
                <a:sym typeface="Helvetica Neue Light"/>
              </a:defRPr>
            </a:lvl6pPr>
            <a:lvl7pPr lvl="6" rtl="0">
              <a:buNone/>
              <a:defRPr>
                <a:solidFill>
                  <a:srgbClr val="2A2C2E"/>
                </a:solidFill>
                <a:latin typeface="Helvetica Neue Light"/>
                <a:ea typeface="Helvetica Neue Light"/>
                <a:cs typeface="Helvetica Neue Light"/>
                <a:sym typeface="Helvetica Neue Light"/>
              </a:defRPr>
            </a:lvl7pPr>
            <a:lvl8pPr lvl="7" rtl="0">
              <a:buNone/>
              <a:defRPr>
                <a:solidFill>
                  <a:srgbClr val="2A2C2E"/>
                </a:solidFill>
                <a:latin typeface="Helvetica Neue Light"/>
                <a:ea typeface="Helvetica Neue Light"/>
                <a:cs typeface="Helvetica Neue Light"/>
                <a:sym typeface="Helvetica Neue Light"/>
              </a:defRPr>
            </a:lvl8pPr>
            <a:lvl9pPr lvl="8" rtl="0">
              <a:buNone/>
              <a:defRPr>
                <a:solidFill>
                  <a:srgbClr val="2A2C2E"/>
                </a:solidFill>
                <a:latin typeface="Helvetica Neue Light"/>
                <a:ea typeface="Helvetica Neue Light"/>
                <a:cs typeface="Helvetica Neue Light"/>
                <a:sym typeface="Helvetica Neue Light"/>
              </a:defRPr>
            </a:lvl9pPr>
          </a:lstStyle>
          <a:p>
            <a:pPr marL="0" lvl="0" indent="0" algn="r" rtl="0">
              <a:spcBef>
                <a:spcPts val="0"/>
              </a:spcBef>
              <a:spcAft>
                <a:spcPts val="0"/>
              </a:spcAft>
              <a:buNone/>
            </a:pPr>
            <a:fld id="{00000000-1234-1234-1234-123412341234}" type="slidenum">
              <a:rPr lang="en"/>
              <a:t>‹#›</a:t>
            </a:fld>
            <a:endParaRPr/>
          </a:p>
        </p:txBody>
      </p:sp>
      <p:sp>
        <p:nvSpPr>
          <p:cNvPr id="60" name="Google Shape;60;p10"/>
          <p:cNvSpPr txBox="1"/>
          <p:nvPr/>
        </p:nvSpPr>
        <p:spPr>
          <a:xfrm>
            <a:off x="3593400" y="4804217"/>
            <a:ext cx="1957200" cy="264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rgbClr val="2A2C2E"/>
                </a:solidFill>
                <a:latin typeface="Helvetica Neue Light"/>
                <a:ea typeface="Helvetica Neue Light"/>
                <a:cs typeface="Helvetica Neue Light"/>
                <a:sym typeface="Helvetica Neue Light"/>
              </a:rPr>
              <a:t>TELUS Proprietary</a:t>
            </a:r>
            <a:endParaRPr sz="800">
              <a:solidFill>
                <a:srgbClr val="2A2C2E"/>
              </a:solidFill>
              <a:latin typeface="Helvetica Neue Light"/>
              <a:ea typeface="Helvetica Neue Light"/>
              <a:cs typeface="Helvetica Neue Light"/>
              <a:sym typeface="Helvetica Neue Light"/>
            </a:endParaRPr>
          </a:p>
        </p:txBody>
      </p:sp>
      <p:pic>
        <p:nvPicPr>
          <p:cNvPr id="61" name="Google Shape;61;p10"/>
          <p:cNvPicPr preferRelativeResize="0"/>
          <p:nvPr/>
        </p:nvPicPr>
        <p:blipFill>
          <a:blip r:embed="rId3">
            <a:alphaModFix/>
          </a:blip>
          <a:stretch>
            <a:fillRect/>
          </a:stretch>
        </p:blipFill>
        <p:spPr>
          <a:xfrm>
            <a:off x="7965150" y="138000"/>
            <a:ext cx="1056000" cy="26400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307850"/>
            <a:ext cx="8520600" cy="5727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Clr>
                <a:srgbClr val="4B286D"/>
              </a:buClr>
              <a:buSzPts val="3600"/>
              <a:buFont typeface="Helvetica Neue Light"/>
              <a:buNone/>
              <a:defRPr sz="3600">
                <a:solidFill>
                  <a:srgbClr val="4B286D"/>
                </a:solidFill>
                <a:latin typeface="Helvetica Neue Light"/>
                <a:ea typeface="Helvetica Neue Light"/>
                <a:cs typeface="Helvetica Neue Light"/>
                <a:sym typeface="Helvetica Neue Light"/>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065925"/>
            <a:ext cx="8520600" cy="39909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rgbClr val="4B286D"/>
              </a:buClr>
              <a:buSzPts val="1800"/>
              <a:buFont typeface="Helvetica Neue Light"/>
              <a:buChar char="●"/>
              <a:defRPr sz="1800">
                <a:solidFill>
                  <a:srgbClr val="2A2C2E"/>
                </a:solidFill>
                <a:latin typeface="Helvetica Neue Light"/>
                <a:ea typeface="Helvetica Neue Light"/>
                <a:cs typeface="Helvetica Neue Light"/>
                <a:sym typeface="Helvetica Neue Light"/>
              </a:defRPr>
            </a:lvl1pPr>
            <a:lvl2pPr marL="914400" lvl="1" indent="-317500">
              <a:lnSpc>
                <a:spcPct val="115000"/>
              </a:lnSpc>
              <a:spcBef>
                <a:spcPts val="1600"/>
              </a:spcBef>
              <a:spcAft>
                <a:spcPts val="0"/>
              </a:spcAft>
              <a:buClr>
                <a:srgbClr val="4B286D"/>
              </a:buClr>
              <a:buSzPts val="1400"/>
              <a:buFont typeface="Helvetica Neue Light"/>
              <a:buChar char="○"/>
              <a:defRPr>
                <a:solidFill>
                  <a:srgbClr val="2A2C2E"/>
                </a:solidFill>
                <a:latin typeface="Helvetica Neue Light"/>
                <a:ea typeface="Helvetica Neue Light"/>
                <a:cs typeface="Helvetica Neue Light"/>
                <a:sym typeface="Helvetica Neue Light"/>
              </a:defRPr>
            </a:lvl2pPr>
            <a:lvl3pPr marL="1371600" lvl="2" indent="-317500">
              <a:lnSpc>
                <a:spcPct val="115000"/>
              </a:lnSpc>
              <a:spcBef>
                <a:spcPts val="1600"/>
              </a:spcBef>
              <a:spcAft>
                <a:spcPts val="0"/>
              </a:spcAft>
              <a:buClr>
                <a:srgbClr val="4B286D"/>
              </a:buClr>
              <a:buSzPts val="1400"/>
              <a:buFont typeface="Helvetica Neue Light"/>
              <a:buChar char="●"/>
              <a:defRPr>
                <a:solidFill>
                  <a:srgbClr val="2A2C2E"/>
                </a:solidFill>
                <a:latin typeface="Helvetica Neue Light"/>
                <a:ea typeface="Helvetica Neue Light"/>
                <a:cs typeface="Helvetica Neue Light"/>
                <a:sym typeface="Helvetica Neue Light"/>
              </a:defRPr>
            </a:lvl3pPr>
            <a:lvl4pPr marL="1828800" lvl="3" indent="-317500">
              <a:lnSpc>
                <a:spcPct val="115000"/>
              </a:lnSpc>
              <a:spcBef>
                <a:spcPts val="1600"/>
              </a:spcBef>
              <a:spcAft>
                <a:spcPts val="0"/>
              </a:spcAft>
              <a:buClr>
                <a:srgbClr val="4B286D"/>
              </a:buClr>
              <a:buSzPts val="1400"/>
              <a:buFont typeface="Helvetica Neue Light"/>
              <a:buChar char="○"/>
              <a:defRPr>
                <a:solidFill>
                  <a:srgbClr val="2A2C2E"/>
                </a:solidFill>
                <a:latin typeface="Helvetica Neue Light"/>
                <a:ea typeface="Helvetica Neue Light"/>
                <a:cs typeface="Helvetica Neue Light"/>
                <a:sym typeface="Helvetica Neue Light"/>
              </a:defRPr>
            </a:lvl4pPr>
            <a:lvl5pPr marL="2286000" lvl="4" indent="-317500">
              <a:lnSpc>
                <a:spcPct val="115000"/>
              </a:lnSpc>
              <a:spcBef>
                <a:spcPts val="1600"/>
              </a:spcBef>
              <a:spcAft>
                <a:spcPts val="0"/>
              </a:spcAft>
              <a:buClr>
                <a:srgbClr val="4B286D"/>
              </a:buClr>
              <a:buSzPts val="1400"/>
              <a:buFont typeface="Helvetica Neue Light"/>
              <a:buChar char="●"/>
              <a:defRPr>
                <a:solidFill>
                  <a:srgbClr val="2A2C2E"/>
                </a:solidFill>
                <a:latin typeface="Helvetica Neue Light"/>
                <a:ea typeface="Helvetica Neue Light"/>
                <a:cs typeface="Helvetica Neue Light"/>
                <a:sym typeface="Helvetica Neue Light"/>
              </a:defRPr>
            </a:lvl5pPr>
            <a:lvl6pPr marL="2743200" lvl="5" indent="-317500">
              <a:lnSpc>
                <a:spcPct val="115000"/>
              </a:lnSpc>
              <a:spcBef>
                <a:spcPts val="1600"/>
              </a:spcBef>
              <a:spcAft>
                <a:spcPts val="0"/>
              </a:spcAft>
              <a:buClr>
                <a:srgbClr val="4B286D"/>
              </a:buClr>
              <a:buSzPts val="1400"/>
              <a:buFont typeface="Helvetica Neue Light"/>
              <a:buChar char="○"/>
              <a:defRPr>
                <a:solidFill>
                  <a:srgbClr val="2A2C2E"/>
                </a:solidFill>
                <a:latin typeface="Helvetica Neue Light"/>
                <a:ea typeface="Helvetica Neue Light"/>
                <a:cs typeface="Helvetica Neue Light"/>
                <a:sym typeface="Helvetica Neue Light"/>
              </a:defRPr>
            </a:lvl6pPr>
            <a:lvl7pPr marL="3200400" lvl="6" indent="-317500">
              <a:lnSpc>
                <a:spcPct val="115000"/>
              </a:lnSpc>
              <a:spcBef>
                <a:spcPts val="1600"/>
              </a:spcBef>
              <a:spcAft>
                <a:spcPts val="0"/>
              </a:spcAft>
              <a:buClr>
                <a:srgbClr val="4B286D"/>
              </a:buClr>
              <a:buSzPts val="1400"/>
              <a:buFont typeface="Helvetica Neue Light"/>
              <a:buChar char="●"/>
              <a:defRPr>
                <a:solidFill>
                  <a:srgbClr val="2A2C2E"/>
                </a:solidFill>
                <a:latin typeface="Helvetica Neue Light"/>
                <a:ea typeface="Helvetica Neue Light"/>
                <a:cs typeface="Helvetica Neue Light"/>
                <a:sym typeface="Helvetica Neue Light"/>
              </a:defRPr>
            </a:lvl7pPr>
            <a:lvl8pPr marL="3657600" lvl="7" indent="-317500">
              <a:lnSpc>
                <a:spcPct val="115000"/>
              </a:lnSpc>
              <a:spcBef>
                <a:spcPts val="1600"/>
              </a:spcBef>
              <a:spcAft>
                <a:spcPts val="0"/>
              </a:spcAft>
              <a:buClr>
                <a:srgbClr val="4B286D"/>
              </a:buClr>
              <a:buSzPts val="1400"/>
              <a:buFont typeface="Helvetica Neue Light"/>
              <a:buChar char="○"/>
              <a:defRPr>
                <a:solidFill>
                  <a:srgbClr val="2A2C2E"/>
                </a:solidFill>
                <a:latin typeface="Helvetica Neue Light"/>
                <a:ea typeface="Helvetica Neue Light"/>
                <a:cs typeface="Helvetica Neue Light"/>
                <a:sym typeface="Helvetica Neue Light"/>
              </a:defRPr>
            </a:lvl8pPr>
            <a:lvl9pPr marL="4114800" lvl="8" indent="-317500">
              <a:lnSpc>
                <a:spcPct val="115000"/>
              </a:lnSpc>
              <a:spcBef>
                <a:spcPts val="1600"/>
              </a:spcBef>
              <a:spcAft>
                <a:spcPts val="1600"/>
              </a:spcAft>
              <a:buClr>
                <a:srgbClr val="4B286D"/>
              </a:buClr>
              <a:buSzPts val="1400"/>
              <a:buFont typeface="Helvetica Neue Light"/>
              <a:buChar char="●"/>
              <a:defRPr>
                <a:solidFill>
                  <a:srgbClr val="2A2C2E"/>
                </a:solidFill>
                <a:latin typeface="Helvetica Neue Light"/>
                <a:ea typeface="Helvetica Neue Light"/>
                <a:cs typeface="Helvetica Neue Light"/>
                <a:sym typeface="Helvetica Neue Light"/>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800">
                <a:solidFill>
                  <a:schemeClr val="dk1"/>
                </a:solidFill>
                <a:latin typeface="Helvetica Neue Light"/>
                <a:ea typeface="Helvetica Neue Light"/>
                <a:cs typeface="Helvetica Neue Light"/>
                <a:sym typeface="Helvetica Neue Light"/>
              </a:defRPr>
            </a:lvl1pPr>
            <a:lvl2pPr lvl="1" algn="r">
              <a:buNone/>
              <a:defRPr sz="800">
                <a:solidFill>
                  <a:schemeClr val="dk1"/>
                </a:solidFill>
                <a:latin typeface="Helvetica Neue Light"/>
                <a:ea typeface="Helvetica Neue Light"/>
                <a:cs typeface="Helvetica Neue Light"/>
                <a:sym typeface="Helvetica Neue Light"/>
              </a:defRPr>
            </a:lvl2pPr>
            <a:lvl3pPr lvl="2" algn="r">
              <a:buNone/>
              <a:defRPr sz="800">
                <a:solidFill>
                  <a:schemeClr val="dk1"/>
                </a:solidFill>
                <a:latin typeface="Helvetica Neue Light"/>
                <a:ea typeface="Helvetica Neue Light"/>
                <a:cs typeface="Helvetica Neue Light"/>
                <a:sym typeface="Helvetica Neue Light"/>
              </a:defRPr>
            </a:lvl3pPr>
            <a:lvl4pPr lvl="3" algn="r">
              <a:buNone/>
              <a:defRPr sz="800">
                <a:solidFill>
                  <a:schemeClr val="dk1"/>
                </a:solidFill>
                <a:latin typeface="Helvetica Neue Light"/>
                <a:ea typeface="Helvetica Neue Light"/>
                <a:cs typeface="Helvetica Neue Light"/>
                <a:sym typeface="Helvetica Neue Light"/>
              </a:defRPr>
            </a:lvl4pPr>
            <a:lvl5pPr lvl="4" algn="r">
              <a:buNone/>
              <a:defRPr sz="800">
                <a:solidFill>
                  <a:schemeClr val="dk1"/>
                </a:solidFill>
                <a:latin typeface="Helvetica Neue Light"/>
                <a:ea typeface="Helvetica Neue Light"/>
                <a:cs typeface="Helvetica Neue Light"/>
                <a:sym typeface="Helvetica Neue Light"/>
              </a:defRPr>
            </a:lvl5pPr>
            <a:lvl6pPr lvl="5" algn="r">
              <a:buNone/>
              <a:defRPr sz="800">
                <a:solidFill>
                  <a:schemeClr val="dk1"/>
                </a:solidFill>
                <a:latin typeface="Helvetica Neue Light"/>
                <a:ea typeface="Helvetica Neue Light"/>
                <a:cs typeface="Helvetica Neue Light"/>
                <a:sym typeface="Helvetica Neue Light"/>
              </a:defRPr>
            </a:lvl6pPr>
            <a:lvl7pPr lvl="6" algn="r">
              <a:buNone/>
              <a:defRPr sz="800">
                <a:solidFill>
                  <a:schemeClr val="dk1"/>
                </a:solidFill>
                <a:latin typeface="Helvetica Neue Light"/>
                <a:ea typeface="Helvetica Neue Light"/>
                <a:cs typeface="Helvetica Neue Light"/>
                <a:sym typeface="Helvetica Neue Light"/>
              </a:defRPr>
            </a:lvl7pPr>
            <a:lvl8pPr lvl="7" algn="r">
              <a:buNone/>
              <a:defRPr sz="800">
                <a:solidFill>
                  <a:schemeClr val="dk1"/>
                </a:solidFill>
                <a:latin typeface="Helvetica Neue Light"/>
                <a:ea typeface="Helvetica Neue Light"/>
                <a:cs typeface="Helvetica Neue Light"/>
                <a:sym typeface="Helvetica Neue Light"/>
              </a:defRPr>
            </a:lvl8pPr>
            <a:lvl9pPr lvl="8" algn="r">
              <a:buNone/>
              <a:defRPr sz="800">
                <a:solidFill>
                  <a:schemeClr val="dk1"/>
                </a:solidFill>
                <a:latin typeface="Helvetica Neue Light"/>
                <a:ea typeface="Helvetica Neue Light"/>
                <a:cs typeface="Helvetica Neue Light"/>
                <a:sym typeface="Helvetica Neue Light"/>
              </a:defRPr>
            </a:lvl9pPr>
          </a:lstStyle>
          <a:p>
            <a:pPr marL="0" lvl="0" indent="0" algn="r" rtl="0">
              <a:spcBef>
                <a:spcPts val="0"/>
              </a:spcBef>
              <a:spcAft>
                <a:spcPts val="0"/>
              </a:spcAft>
              <a:buNone/>
            </a:pPr>
            <a:fld id="{00000000-1234-1234-1234-123412341234}" type="slidenum">
              <a:rPr lang="en"/>
              <a:t>‹#›</a:t>
            </a:fld>
            <a:endParaRPr/>
          </a:p>
        </p:txBody>
      </p:sp>
      <p:sp>
        <p:nvSpPr>
          <p:cNvPr id="9" name="Google Shape;9;p1"/>
          <p:cNvSpPr txBox="1"/>
          <p:nvPr/>
        </p:nvSpPr>
        <p:spPr>
          <a:xfrm>
            <a:off x="3593400" y="4804217"/>
            <a:ext cx="1957200" cy="264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rgbClr val="2A2C2E"/>
                </a:solidFill>
                <a:latin typeface="Helvetica Neue Light"/>
                <a:ea typeface="Helvetica Neue Light"/>
                <a:cs typeface="Helvetica Neue Light"/>
                <a:sym typeface="Helvetica Neue Light"/>
              </a:rPr>
              <a:t>TELUS Proprietary</a:t>
            </a:r>
            <a:endParaRPr sz="800">
              <a:solidFill>
                <a:srgbClr val="2A2C2E"/>
              </a:solidFill>
              <a:latin typeface="Helvetica Neue Light"/>
              <a:ea typeface="Helvetica Neue Light"/>
              <a:cs typeface="Helvetica Neue Light"/>
              <a:sym typeface="Helvetica Neue Light"/>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0.xml"/><Relationship Id="rId1" Type="http://schemas.openxmlformats.org/officeDocument/2006/relationships/slideLayout" Target="../slideLayouts/slideLayout23.xml"/><Relationship Id="rId4" Type="http://schemas.openxmlformats.org/officeDocument/2006/relationships/image" Target="../media/image5.jpg"/></Relationships>
</file>

<file path=ppt/slides/_rels/slide11.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1.xml"/><Relationship Id="rId1" Type="http://schemas.openxmlformats.org/officeDocument/2006/relationships/slideLayout" Target="../slideLayouts/slideLayout23.xml"/><Relationship Id="rId6" Type="http://schemas.openxmlformats.org/officeDocument/2006/relationships/image" Target="../media/image5.jpg"/><Relationship Id="rId5" Type="http://schemas.openxmlformats.org/officeDocument/2006/relationships/image" Target="../media/image26.png"/><Relationship Id="rId4" Type="http://schemas.openxmlformats.org/officeDocument/2006/relationships/image" Target="../media/image25.jpg"/></Relationships>
</file>

<file path=ppt/slides/_rels/slide12.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2.xml"/><Relationship Id="rId1" Type="http://schemas.openxmlformats.org/officeDocument/2006/relationships/slideLayout" Target="../slideLayouts/slideLayout23.xml"/><Relationship Id="rId5" Type="http://schemas.openxmlformats.org/officeDocument/2006/relationships/image" Target="../media/image29.png"/><Relationship Id="rId4" Type="http://schemas.openxmlformats.org/officeDocument/2006/relationships/image" Target="../media/image5.jpg"/></Relationships>
</file>

<file path=ppt/slides/_rels/slide13.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3.xml"/><Relationship Id="rId1" Type="http://schemas.openxmlformats.org/officeDocument/2006/relationships/slideLayout" Target="../slideLayouts/slideLayout23.xml"/><Relationship Id="rId4" Type="http://schemas.openxmlformats.org/officeDocument/2006/relationships/image" Target="../media/image5.jpg"/></Relationships>
</file>

<file path=ppt/slides/_rels/slide14.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4.xml"/><Relationship Id="rId1" Type="http://schemas.openxmlformats.org/officeDocument/2006/relationships/slideLayout" Target="../slideLayouts/slideLayout27.xml"/><Relationship Id="rId4" Type="http://schemas.openxmlformats.org/officeDocument/2006/relationships/image" Target="../media/image2.jp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8" Type="http://schemas.openxmlformats.org/officeDocument/2006/relationships/hyperlink" Target="https://expressjs.com/en/starter/generator.html" TargetMode="External"/><Relationship Id="rId13" Type="http://schemas.openxmlformats.org/officeDocument/2006/relationships/image" Target="../media/image5.jpg"/><Relationship Id="rId3" Type="http://schemas.openxmlformats.org/officeDocument/2006/relationships/image" Target="../media/image20.jpg"/><Relationship Id="rId7" Type="http://schemas.openxmlformats.org/officeDocument/2006/relationships/hyperlink" Target="https://reactjs.org/docs/create-a-new-react-app.html" TargetMode="External"/><Relationship Id="rId12" Type="http://schemas.openxmlformats.org/officeDocument/2006/relationships/hyperlink" Target="https://expressjs.com/" TargetMode="External"/><Relationship Id="rId2" Type="http://schemas.openxmlformats.org/officeDocument/2006/relationships/notesSlide" Target="../notesSlides/notesSlide16.xml"/><Relationship Id="rId1" Type="http://schemas.openxmlformats.org/officeDocument/2006/relationships/slideLayout" Target="../slideLayouts/slideLayout23.xml"/><Relationship Id="rId6" Type="http://schemas.openxmlformats.org/officeDocument/2006/relationships/hyperlink" Target="https://www.npmjs.com/" TargetMode="External"/><Relationship Id="rId11" Type="http://schemas.openxmlformats.org/officeDocument/2006/relationships/hyperlink" Target="https://reactjs.org/docs/getting-started.html" TargetMode="External"/><Relationship Id="rId5" Type="http://schemas.openxmlformats.org/officeDocument/2006/relationships/hyperlink" Target="https://nodejs.org/en/" TargetMode="External"/><Relationship Id="rId10" Type="http://schemas.openxmlformats.org/officeDocument/2006/relationships/hyperlink" Target="https://nodejs.org/en/docs/" TargetMode="External"/><Relationship Id="rId4" Type="http://schemas.openxmlformats.org/officeDocument/2006/relationships/hyperlink" Target="https://github.com/yamenTaha/TELUS_UofT_ReactNode101Workshop" TargetMode="External"/><Relationship Id="rId9" Type="http://schemas.openxmlformats.org/officeDocument/2006/relationships/hyperlink" Target="https://tds.telus.com/"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xml"/><Relationship Id="rId1" Type="http://schemas.openxmlformats.org/officeDocument/2006/relationships/slideLayout" Target="../slideLayouts/slideLayout11.xml"/><Relationship Id="rId4" Type="http://schemas.openxmlformats.org/officeDocument/2006/relationships/image" Target="../media/image18.png"/></Relationships>
</file>

<file path=ppt/slides/_rels/slide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4.xml"/><Relationship Id="rId1" Type="http://schemas.openxmlformats.org/officeDocument/2006/relationships/slideLayout" Target="../slideLayouts/slideLayout23.xml"/><Relationship Id="rId4" Type="http://schemas.openxmlformats.org/officeDocument/2006/relationships/image" Target="../media/image5.jpg"/></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xml"/><Relationship Id="rId1" Type="http://schemas.openxmlformats.org/officeDocument/2006/relationships/slideLayout" Target="../slideLayouts/slideLayout23.xml"/><Relationship Id="rId5" Type="http://schemas.openxmlformats.org/officeDocument/2006/relationships/image" Target="../media/image22.png"/><Relationship Id="rId4" Type="http://schemas.openxmlformats.org/officeDocument/2006/relationships/image" Target="../media/image21.png"/></Relationships>
</file>

<file path=ppt/slides/_rels/slide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6.xml"/><Relationship Id="rId1" Type="http://schemas.openxmlformats.org/officeDocument/2006/relationships/slideLayout" Target="../slideLayouts/slideLayout23.xml"/><Relationship Id="rId5" Type="http://schemas.openxmlformats.org/officeDocument/2006/relationships/image" Target="../media/image23.png"/><Relationship Id="rId4" Type="http://schemas.openxmlformats.org/officeDocument/2006/relationships/image" Target="../media/image5.jpg"/></Relationships>
</file>

<file path=ppt/slides/_rels/slide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xml"/><Relationship Id="rId1" Type="http://schemas.openxmlformats.org/officeDocument/2006/relationships/slideLayout" Target="../slideLayouts/slideLayout23.xml"/><Relationship Id="rId5" Type="http://schemas.openxmlformats.org/officeDocument/2006/relationships/image" Target="../media/image24.png"/><Relationship Id="rId4" Type="http://schemas.openxmlformats.org/officeDocument/2006/relationships/image" Target="../media/image22.png"/></Relationships>
</file>

<file path=ppt/slides/_rels/slide8.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8.xml"/><Relationship Id="rId1" Type="http://schemas.openxmlformats.org/officeDocument/2006/relationships/slideLayout" Target="../slideLayouts/slideLayout23.xml"/><Relationship Id="rId6" Type="http://schemas.openxmlformats.org/officeDocument/2006/relationships/image" Target="../media/image5.jpg"/><Relationship Id="rId5" Type="http://schemas.openxmlformats.org/officeDocument/2006/relationships/image" Target="../media/image26.png"/><Relationship Id="rId4" Type="http://schemas.openxmlformats.org/officeDocument/2006/relationships/image" Target="../media/image25.jpg"/></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p40"/>
          <p:cNvSpPr txBox="1">
            <a:spLocks noGrp="1"/>
          </p:cNvSpPr>
          <p:nvPr>
            <p:ph type="ctrTitle"/>
          </p:nvPr>
        </p:nvSpPr>
        <p:spPr>
          <a:xfrm>
            <a:off x="500550" y="1705700"/>
            <a:ext cx="4572600" cy="1361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React/Node.js 101</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pic>
        <p:nvPicPr>
          <p:cNvPr id="343" name="Google Shape;343;p51"/>
          <p:cNvPicPr preferRelativeResize="0"/>
          <p:nvPr/>
        </p:nvPicPr>
        <p:blipFill rotWithShape="1">
          <a:blip r:embed="rId3">
            <a:alphaModFix/>
          </a:blip>
          <a:srcRect l="16364" t="14871" r="11479"/>
          <a:stretch/>
        </p:blipFill>
        <p:spPr>
          <a:xfrm>
            <a:off x="7699700" y="3016925"/>
            <a:ext cx="1398124" cy="1660301"/>
          </a:xfrm>
          <a:prstGeom prst="rect">
            <a:avLst/>
          </a:prstGeom>
          <a:noFill/>
          <a:ln>
            <a:noFill/>
          </a:ln>
        </p:spPr>
      </p:pic>
      <p:sp>
        <p:nvSpPr>
          <p:cNvPr id="344" name="Google Shape;344;p51"/>
          <p:cNvSpPr txBox="1">
            <a:spLocks noGrp="1"/>
          </p:cNvSpPr>
          <p:nvPr>
            <p:ph type="title"/>
          </p:nvPr>
        </p:nvSpPr>
        <p:spPr>
          <a:xfrm>
            <a:off x="355075" y="484575"/>
            <a:ext cx="5453100" cy="604500"/>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a:t>What is Node JS?</a:t>
            </a:r>
            <a:endParaRPr sz="3600"/>
          </a:p>
        </p:txBody>
      </p:sp>
      <p:sp>
        <p:nvSpPr>
          <p:cNvPr id="345" name="Google Shape;345;p51"/>
          <p:cNvSpPr txBox="1">
            <a:spLocks noGrp="1"/>
          </p:cNvSpPr>
          <p:nvPr>
            <p:ph type="body" idx="4294967295"/>
          </p:nvPr>
        </p:nvSpPr>
        <p:spPr>
          <a:xfrm>
            <a:off x="355075" y="1553900"/>
            <a:ext cx="6758100" cy="2785500"/>
          </a:xfrm>
          <a:prstGeom prst="rect">
            <a:avLst/>
          </a:prstGeom>
          <a:noFill/>
          <a:ln>
            <a:noFill/>
          </a:ln>
        </p:spPr>
        <p:txBody>
          <a:bodyPr spcFirstLastPara="1" wrap="square" lIns="91425" tIns="45700" rIns="91425" bIns="45700" anchor="t" anchorCtr="0">
            <a:noAutofit/>
          </a:bodyPr>
          <a:lstStyle/>
          <a:p>
            <a:pPr marL="0" lvl="0" indent="0" algn="l" rtl="0">
              <a:spcBef>
                <a:spcPts val="450"/>
              </a:spcBef>
              <a:spcAft>
                <a:spcPts val="0"/>
              </a:spcAft>
              <a:buClr>
                <a:srgbClr val="54595F"/>
              </a:buClr>
              <a:buSzPts val="1600"/>
              <a:buNone/>
            </a:pPr>
            <a:r>
              <a:rPr lang="en">
                <a:solidFill>
                  <a:srgbClr val="282C2E"/>
                </a:solidFill>
              </a:rPr>
              <a:t>Simply put, it’s a back-end JavaScript runtime environment that allows JavaScript code to run outside a web browser (e.g. on a computer or Server OS)</a:t>
            </a:r>
            <a:endParaRPr>
              <a:solidFill>
                <a:srgbClr val="282C2E"/>
              </a:solidFill>
            </a:endParaRPr>
          </a:p>
          <a:p>
            <a:pPr marL="0" lvl="0" indent="0" algn="l" rtl="0">
              <a:spcBef>
                <a:spcPts val="1600"/>
              </a:spcBef>
              <a:spcAft>
                <a:spcPts val="1600"/>
              </a:spcAft>
              <a:buClr>
                <a:srgbClr val="54595F"/>
              </a:buClr>
              <a:buSzPts val="1600"/>
              <a:buNone/>
            </a:pPr>
            <a:r>
              <a:rPr lang="en">
                <a:solidFill>
                  <a:srgbClr val="282C2E"/>
                </a:solidFill>
              </a:rPr>
              <a:t>By using Node for the back-end server, it lets you use JavaScript across the stack and makes it a lot simpler to build a full app</a:t>
            </a:r>
            <a:endParaRPr>
              <a:solidFill>
                <a:srgbClr val="282C2E"/>
              </a:solidFill>
            </a:endParaRPr>
          </a:p>
        </p:txBody>
      </p:sp>
      <p:sp>
        <p:nvSpPr>
          <p:cNvPr id="346" name="Google Shape;346;p51"/>
          <p:cNvSpPr txBox="1"/>
          <p:nvPr/>
        </p:nvSpPr>
        <p:spPr>
          <a:xfrm>
            <a:off x="3593400" y="4804217"/>
            <a:ext cx="1957200" cy="264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rgbClr val="2A2C2E"/>
                </a:solidFill>
                <a:latin typeface="Helvetica Neue Light"/>
                <a:ea typeface="Helvetica Neue Light"/>
                <a:cs typeface="Helvetica Neue Light"/>
                <a:sym typeface="Helvetica Neue Light"/>
              </a:rPr>
              <a:t>TELUS Proprietary</a:t>
            </a:r>
            <a:endParaRPr sz="800">
              <a:solidFill>
                <a:srgbClr val="2A2C2E"/>
              </a:solidFill>
              <a:latin typeface="Helvetica Neue Light"/>
              <a:ea typeface="Helvetica Neue Light"/>
              <a:cs typeface="Helvetica Neue Light"/>
              <a:sym typeface="Helvetica Neue Light"/>
            </a:endParaRPr>
          </a:p>
        </p:txBody>
      </p:sp>
      <p:pic>
        <p:nvPicPr>
          <p:cNvPr id="347" name="Google Shape;347;p51"/>
          <p:cNvPicPr preferRelativeResize="0"/>
          <p:nvPr/>
        </p:nvPicPr>
        <p:blipFill>
          <a:blip r:embed="rId4">
            <a:alphaModFix/>
          </a:blip>
          <a:stretch>
            <a:fillRect/>
          </a:stretch>
        </p:blipFill>
        <p:spPr>
          <a:xfrm>
            <a:off x="7965150" y="4737150"/>
            <a:ext cx="1056000" cy="2640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grpSp>
        <p:nvGrpSpPr>
          <p:cNvPr id="352" name="Google Shape;352;p52"/>
          <p:cNvGrpSpPr/>
          <p:nvPr/>
        </p:nvGrpSpPr>
        <p:grpSpPr>
          <a:xfrm>
            <a:off x="7581774" y="3456334"/>
            <a:ext cx="1439376" cy="1152015"/>
            <a:chOff x="6816599" y="2939834"/>
            <a:chExt cx="1439376" cy="1152015"/>
          </a:xfrm>
        </p:grpSpPr>
        <p:pic>
          <p:nvPicPr>
            <p:cNvPr id="353" name="Google Shape;353;p52"/>
            <p:cNvPicPr preferRelativeResize="0"/>
            <p:nvPr/>
          </p:nvPicPr>
          <p:blipFill rotWithShape="1">
            <a:blip r:embed="rId3">
              <a:alphaModFix/>
            </a:blip>
            <a:srcRect l="6909" t="8608" r="3468" b="13279"/>
            <a:stretch/>
          </p:blipFill>
          <p:spPr>
            <a:xfrm flipH="1">
              <a:off x="7144950" y="2939834"/>
              <a:ext cx="1111025" cy="1152015"/>
            </a:xfrm>
            <a:prstGeom prst="rect">
              <a:avLst/>
            </a:prstGeom>
            <a:noFill/>
            <a:ln>
              <a:noFill/>
            </a:ln>
          </p:spPr>
        </p:pic>
        <p:pic>
          <p:nvPicPr>
            <p:cNvPr id="354" name="Google Shape;354;p52"/>
            <p:cNvPicPr preferRelativeResize="0"/>
            <p:nvPr/>
          </p:nvPicPr>
          <p:blipFill rotWithShape="1">
            <a:blip r:embed="rId4">
              <a:alphaModFix amt="15000"/>
            </a:blip>
            <a:srcRect l="5388" t="21057" r="4659" b="16309"/>
            <a:stretch/>
          </p:blipFill>
          <p:spPr>
            <a:xfrm>
              <a:off x="6882550" y="3874775"/>
              <a:ext cx="468650" cy="112900"/>
            </a:xfrm>
            <a:prstGeom prst="rect">
              <a:avLst/>
            </a:prstGeom>
            <a:noFill/>
            <a:ln>
              <a:noFill/>
            </a:ln>
          </p:spPr>
        </p:pic>
        <p:sp>
          <p:nvSpPr>
            <p:cNvPr id="355" name="Google Shape;355;p52"/>
            <p:cNvSpPr/>
            <p:nvPr/>
          </p:nvSpPr>
          <p:spPr>
            <a:xfrm flipH="1">
              <a:off x="7005418" y="3905208"/>
              <a:ext cx="198600" cy="26400"/>
            </a:xfrm>
            <a:prstGeom prst="ellipse">
              <a:avLst/>
            </a:prstGeom>
            <a:solidFill>
              <a:schemeClr val="lt2"/>
            </a:solidFill>
            <a:ln>
              <a:noFill/>
            </a:ln>
            <a:effectLst>
              <a:outerShdw blurRad="385763" dist="19050" dir="696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56" name="Google Shape;356;p52"/>
            <p:cNvPicPr preferRelativeResize="0"/>
            <p:nvPr/>
          </p:nvPicPr>
          <p:blipFill rotWithShape="1">
            <a:blip r:embed="rId5">
              <a:alphaModFix/>
            </a:blip>
            <a:srcRect l="31182" t="27869" r="31927" b="27957"/>
            <a:stretch/>
          </p:blipFill>
          <p:spPr>
            <a:xfrm flipH="1">
              <a:off x="6816599" y="3181625"/>
              <a:ext cx="636001" cy="749850"/>
            </a:xfrm>
            <a:prstGeom prst="rect">
              <a:avLst/>
            </a:prstGeom>
            <a:noFill/>
            <a:ln>
              <a:noFill/>
            </a:ln>
          </p:spPr>
        </p:pic>
      </p:grpSp>
      <p:sp>
        <p:nvSpPr>
          <p:cNvPr id="357" name="Google Shape;357;p52"/>
          <p:cNvSpPr txBox="1">
            <a:spLocks noGrp="1"/>
          </p:cNvSpPr>
          <p:nvPr>
            <p:ph type="title"/>
          </p:nvPr>
        </p:nvSpPr>
        <p:spPr>
          <a:xfrm>
            <a:off x="355075" y="332175"/>
            <a:ext cx="5453100" cy="604500"/>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a:t>HTTP Requests</a:t>
            </a:r>
            <a:endParaRPr sz="3600"/>
          </a:p>
        </p:txBody>
      </p:sp>
      <p:sp>
        <p:nvSpPr>
          <p:cNvPr id="358" name="Google Shape;358;p52"/>
          <p:cNvSpPr txBox="1"/>
          <p:nvPr/>
        </p:nvSpPr>
        <p:spPr>
          <a:xfrm>
            <a:off x="3593400" y="4804217"/>
            <a:ext cx="1957200" cy="264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rgbClr val="2A2C2E"/>
                </a:solidFill>
                <a:latin typeface="Helvetica Neue Light"/>
                <a:ea typeface="Helvetica Neue Light"/>
                <a:cs typeface="Helvetica Neue Light"/>
                <a:sym typeface="Helvetica Neue Light"/>
              </a:rPr>
              <a:t>TELUS Proprietary</a:t>
            </a:r>
            <a:endParaRPr sz="800">
              <a:solidFill>
                <a:srgbClr val="2A2C2E"/>
              </a:solidFill>
              <a:latin typeface="Helvetica Neue Light"/>
              <a:ea typeface="Helvetica Neue Light"/>
              <a:cs typeface="Helvetica Neue Light"/>
              <a:sym typeface="Helvetica Neue Light"/>
            </a:endParaRPr>
          </a:p>
        </p:txBody>
      </p:sp>
      <p:pic>
        <p:nvPicPr>
          <p:cNvPr id="359" name="Google Shape;359;p52"/>
          <p:cNvPicPr preferRelativeResize="0"/>
          <p:nvPr/>
        </p:nvPicPr>
        <p:blipFill>
          <a:blip r:embed="rId6">
            <a:alphaModFix/>
          </a:blip>
          <a:stretch>
            <a:fillRect/>
          </a:stretch>
        </p:blipFill>
        <p:spPr>
          <a:xfrm>
            <a:off x="7965150" y="4737150"/>
            <a:ext cx="1056000" cy="264000"/>
          </a:xfrm>
          <a:prstGeom prst="rect">
            <a:avLst/>
          </a:prstGeom>
          <a:noFill/>
          <a:ln>
            <a:noFill/>
          </a:ln>
        </p:spPr>
      </p:pic>
      <p:sp>
        <p:nvSpPr>
          <p:cNvPr id="360" name="Google Shape;360;p52"/>
          <p:cNvSpPr txBox="1">
            <a:spLocks noGrp="1"/>
          </p:cNvSpPr>
          <p:nvPr>
            <p:ph type="body" idx="4294967295"/>
          </p:nvPr>
        </p:nvSpPr>
        <p:spPr>
          <a:xfrm>
            <a:off x="373975" y="1186350"/>
            <a:ext cx="8416200" cy="20697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accent5"/>
              </a:buClr>
              <a:buSzPts val="800"/>
              <a:buFont typeface="Arial"/>
              <a:buNone/>
            </a:pPr>
            <a:r>
              <a:rPr lang="en" sz="1700">
                <a:solidFill>
                  <a:srgbClr val="282C2E"/>
                </a:solidFill>
              </a:rPr>
              <a:t>Our backend application will wait and “listen” for HTTP requests from our client application (frontend React App)</a:t>
            </a:r>
            <a:endParaRPr sz="1700">
              <a:solidFill>
                <a:srgbClr val="282C2E"/>
              </a:solidFill>
            </a:endParaRPr>
          </a:p>
          <a:p>
            <a:pPr marL="0" lvl="0" indent="0" algn="l" rtl="0">
              <a:spcBef>
                <a:spcPts val="1600"/>
              </a:spcBef>
              <a:spcAft>
                <a:spcPts val="0"/>
              </a:spcAft>
              <a:buClr>
                <a:schemeClr val="accent5"/>
              </a:buClr>
              <a:buSzPts val="800"/>
              <a:buFont typeface="Arial"/>
              <a:buNone/>
            </a:pPr>
            <a:r>
              <a:rPr lang="en" sz="1700">
                <a:solidFill>
                  <a:srgbClr val="282C2E"/>
                </a:solidFill>
              </a:rPr>
              <a:t>When a request is received, our backend application will figure out what action needs to be taken based on the type of HTTP request it receives, the URL path that it receives it on and data contained in the request body</a:t>
            </a:r>
            <a:endParaRPr sz="1700">
              <a:solidFill>
                <a:srgbClr val="282C2E"/>
              </a:solidFill>
            </a:endParaRPr>
          </a:p>
          <a:p>
            <a:pPr marL="0" lvl="1" indent="0" algn="l" rtl="0">
              <a:spcBef>
                <a:spcPts val="1600"/>
              </a:spcBef>
              <a:spcAft>
                <a:spcPts val="0"/>
              </a:spcAft>
              <a:buClr>
                <a:schemeClr val="dk1"/>
              </a:buClr>
              <a:buSzPts val="1600"/>
              <a:buFont typeface="Arial"/>
              <a:buNone/>
            </a:pPr>
            <a:endParaRPr sz="1300">
              <a:solidFill>
                <a:srgbClr val="282C2E"/>
              </a:solidFill>
              <a:latin typeface="Helvetica Neue Light"/>
              <a:ea typeface="Helvetica Neue Light"/>
              <a:cs typeface="Helvetica Neue Light"/>
              <a:sym typeface="Helvetica Neue Light"/>
            </a:endParaRPr>
          </a:p>
          <a:p>
            <a:pPr marL="0" lvl="0" indent="0" algn="l" rtl="0">
              <a:spcBef>
                <a:spcPts val="1600"/>
              </a:spcBef>
              <a:spcAft>
                <a:spcPts val="0"/>
              </a:spcAft>
              <a:buClr>
                <a:schemeClr val="accent5"/>
              </a:buClr>
              <a:buSzPts val="1600"/>
              <a:buFont typeface="Arial"/>
              <a:buNone/>
            </a:pPr>
            <a:endParaRPr sz="1700">
              <a:solidFill>
                <a:srgbClr val="282C2E"/>
              </a:solidFill>
              <a:latin typeface="Helvetica Neue Light"/>
              <a:ea typeface="Helvetica Neue Light"/>
              <a:cs typeface="Helvetica Neue Light"/>
              <a:sym typeface="Helvetica Neue Light"/>
            </a:endParaRPr>
          </a:p>
          <a:p>
            <a:pPr marL="0" lvl="0" indent="0" algn="l" rtl="0">
              <a:spcBef>
                <a:spcPts val="1600"/>
              </a:spcBef>
              <a:spcAft>
                <a:spcPts val="1600"/>
              </a:spcAft>
              <a:buClr>
                <a:srgbClr val="54595F"/>
              </a:buClr>
              <a:buSzPts val="1600"/>
              <a:buNone/>
            </a:pPr>
            <a:endParaRPr sz="1700">
              <a:solidFill>
                <a:srgbClr val="282C2E"/>
              </a:solidFill>
              <a:latin typeface="Helvetica Neue Light"/>
              <a:ea typeface="Helvetica Neue Light"/>
              <a:cs typeface="Helvetica Neue Light"/>
              <a:sym typeface="Helvetica Neue Light"/>
            </a:endParaRPr>
          </a:p>
        </p:txBody>
      </p:sp>
      <p:sp>
        <p:nvSpPr>
          <p:cNvPr id="361" name="Google Shape;361;p52"/>
          <p:cNvSpPr txBox="1"/>
          <p:nvPr/>
        </p:nvSpPr>
        <p:spPr>
          <a:xfrm>
            <a:off x="581475" y="3114750"/>
            <a:ext cx="7044600" cy="16224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accent5"/>
              </a:buClr>
              <a:buSzPts val="800"/>
              <a:buFont typeface="Arial"/>
              <a:buNone/>
            </a:pPr>
            <a:r>
              <a:rPr lang="en" sz="1200">
                <a:solidFill>
                  <a:srgbClr val="282C2E"/>
                </a:solidFill>
                <a:highlight>
                  <a:srgbClr val="EFEFEF"/>
                </a:highlight>
                <a:latin typeface="Helvetica Neue Light"/>
                <a:ea typeface="Helvetica Neue Light"/>
                <a:cs typeface="Helvetica Neue Light"/>
                <a:sym typeface="Helvetica Neue Light"/>
              </a:rPr>
              <a:t>GET</a:t>
            </a:r>
            <a:r>
              <a:rPr lang="en" sz="1200">
                <a:solidFill>
                  <a:srgbClr val="282C2E"/>
                </a:solidFill>
                <a:latin typeface="Helvetica Neue Light"/>
                <a:ea typeface="Helvetica Neue Light"/>
                <a:cs typeface="Helvetica Neue Light"/>
                <a:sym typeface="Helvetica Neue Light"/>
              </a:rPr>
              <a:t>: request data from a resource (e.g. GET /users would return a list of users)</a:t>
            </a:r>
            <a:endParaRPr sz="1200">
              <a:solidFill>
                <a:srgbClr val="282C2E"/>
              </a:solidFill>
              <a:latin typeface="Helvetica Neue Light"/>
              <a:ea typeface="Helvetica Neue Light"/>
              <a:cs typeface="Helvetica Neue Light"/>
              <a:sym typeface="Helvetica Neue Light"/>
            </a:endParaRPr>
          </a:p>
          <a:p>
            <a:pPr marL="0" lvl="0" indent="0" algn="l" rtl="0">
              <a:lnSpc>
                <a:spcPct val="115000"/>
              </a:lnSpc>
              <a:spcBef>
                <a:spcPts val="1600"/>
              </a:spcBef>
              <a:spcAft>
                <a:spcPts val="0"/>
              </a:spcAft>
              <a:buClr>
                <a:schemeClr val="accent5"/>
              </a:buClr>
              <a:buSzPts val="800"/>
              <a:buFont typeface="Arial"/>
              <a:buNone/>
            </a:pPr>
            <a:r>
              <a:rPr lang="en" sz="1200">
                <a:solidFill>
                  <a:srgbClr val="282C2E"/>
                </a:solidFill>
                <a:highlight>
                  <a:srgbClr val="EFEFEF"/>
                </a:highlight>
                <a:latin typeface="Helvetica Neue Light"/>
                <a:ea typeface="Helvetica Neue Light"/>
                <a:cs typeface="Helvetica Neue Light"/>
                <a:sym typeface="Helvetica Neue Light"/>
              </a:rPr>
              <a:t>POST</a:t>
            </a:r>
            <a:r>
              <a:rPr lang="en" sz="1200">
                <a:solidFill>
                  <a:srgbClr val="282C2E"/>
                </a:solidFill>
                <a:latin typeface="Helvetica Neue Light"/>
                <a:ea typeface="Helvetica Neue Light"/>
                <a:cs typeface="Helvetica Neue Light"/>
                <a:sym typeface="Helvetica Neue Light"/>
              </a:rPr>
              <a:t>: send data to create a resource (e.g. POST /users would create a new user)</a:t>
            </a:r>
            <a:endParaRPr sz="1200">
              <a:solidFill>
                <a:srgbClr val="282C2E"/>
              </a:solidFill>
              <a:highlight>
                <a:srgbClr val="EFEFEF"/>
              </a:highlight>
              <a:latin typeface="Helvetica Neue Light"/>
              <a:ea typeface="Helvetica Neue Light"/>
              <a:cs typeface="Helvetica Neue Light"/>
              <a:sym typeface="Helvetica Neue Light"/>
            </a:endParaRPr>
          </a:p>
          <a:p>
            <a:pPr marL="0" lvl="0" indent="0" algn="l" rtl="0">
              <a:lnSpc>
                <a:spcPct val="115000"/>
              </a:lnSpc>
              <a:spcBef>
                <a:spcPts val="1600"/>
              </a:spcBef>
              <a:spcAft>
                <a:spcPts val="0"/>
              </a:spcAft>
              <a:buClr>
                <a:schemeClr val="accent5"/>
              </a:buClr>
              <a:buSzPts val="800"/>
              <a:buFont typeface="Arial"/>
              <a:buNone/>
            </a:pPr>
            <a:r>
              <a:rPr lang="en" sz="1200">
                <a:solidFill>
                  <a:srgbClr val="282C2E"/>
                </a:solidFill>
                <a:highlight>
                  <a:srgbClr val="EFEFEF"/>
                </a:highlight>
                <a:latin typeface="Helvetica Neue Light"/>
                <a:ea typeface="Helvetica Neue Light"/>
                <a:cs typeface="Helvetica Neue Light"/>
                <a:sym typeface="Helvetica Neue Light"/>
              </a:rPr>
              <a:t>PUT</a:t>
            </a:r>
            <a:r>
              <a:rPr lang="en" sz="1200">
                <a:solidFill>
                  <a:srgbClr val="282C2E"/>
                </a:solidFill>
                <a:latin typeface="Helvetica Neue Light"/>
                <a:ea typeface="Helvetica Neue Light"/>
                <a:cs typeface="Helvetica Neue Light"/>
                <a:sym typeface="Helvetica Neue Light"/>
              </a:rPr>
              <a:t>: used to send data to update a resource (e.g. PUT /user/id would update a user resource)</a:t>
            </a:r>
            <a:endParaRPr sz="1200">
              <a:solidFill>
                <a:srgbClr val="282C2E"/>
              </a:solidFill>
              <a:highlight>
                <a:srgbClr val="EFEFEF"/>
              </a:highlight>
              <a:latin typeface="Helvetica Neue Light"/>
              <a:ea typeface="Helvetica Neue Light"/>
              <a:cs typeface="Helvetica Neue Light"/>
              <a:sym typeface="Helvetica Neue Light"/>
            </a:endParaRPr>
          </a:p>
          <a:p>
            <a:pPr marL="0" lvl="0" indent="0" algn="l" rtl="0">
              <a:lnSpc>
                <a:spcPct val="115000"/>
              </a:lnSpc>
              <a:spcBef>
                <a:spcPts val="1600"/>
              </a:spcBef>
              <a:spcAft>
                <a:spcPts val="1600"/>
              </a:spcAft>
              <a:buClr>
                <a:schemeClr val="accent5"/>
              </a:buClr>
              <a:buSzPts val="800"/>
              <a:buFont typeface="Arial"/>
              <a:buNone/>
            </a:pPr>
            <a:r>
              <a:rPr lang="en" sz="1200">
                <a:solidFill>
                  <a:srgbClr val="282C2E"/>
                </a:solidFill>
                <a:highlight>
                  <a:srgbClr val="EFEFEF"/>
                </a:highlight>
                <a:latin typeface="Helvetica Neue Light"/>
                <a:ea typeface="Helvetica Neue Light"/>
                <a:cs typeface="Helvetica Neue Light"/>
                <a:sym typeface="Helvetica Neue Light"/>
              </a:rPr>
              <a:t>DELETE</a:t>
            </a:r>
            <a:r>
              <a:rPr lang="en" sz="1200">
                <a:solidFill>
                  <a:srgbClr val="282C2E"/>
                </a:solidFill>
                <a:latin typeface="Helvetica Neue Light"/>
                <a:ea typeface="Helvetica Neue Light"/>
                <a:cs typeface="Helvetica Neue Light"/>
                <a:sym typeface="Helvetica Neue Light"/>
              </a:rPr>
              <a:t>: used to delete a resource (e.g. DELETE /user/id would delete a user resource)</a:t>
            </a:r>
            <a:endParaRPr sz="1200">
              <a:solidFill>
                <a:srgbClr val="282C2E"/>
              </a:solidFill>
              <a:highlight>
                <a:srgbClr val="EFEFEF"/>
              </a:highlight>
              <a:latin typeface="Helvetica Neue Light"/>
              <a:ea typeface="Helvetica Neue Light"/>
              <a:cs typeface="Helvetica Neue Light"/>
              <a:sym typeface="Helvetica Neue Light"/>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pic>
        <p:nvPicPr>
          <p:cNvPr id="366" name="Google Shape;366;p53"/>
          <p:cNvPicPr preferRelativeResize="0"/>
          <p:nvPr/>
        </p:nvPicPr>
        <p:blipFill>
          <a:blip r:embed="rId3">
            <a:alphaModFix/>
          </a:blip>
          <a:stretch>
            <a:fillRect/>
          </a:stretch>
        </p:blipFill>
        <p:spPr>
          <a:xfrm>
            <a:off x="6293171" y="2357999"/>
            <a:ext cx="2850827" cy="2785501"/>
          </a:xfrm>
          <a:prstGeom prst="rect">
            <a:avLst/>
          </a:prstGeom>
          <a:noFill/>
          <a:ln>
            <a:noFill/>
          </a:ln>
        </p:spPr>
      </p:pic>
      <p:sp>
        <p:nvSpPr>
          <p:cNvPr id="367" name="Google Shape;367;p53"/>
          <p:cNvSpPr txBox="1">
            <a:spLocks noGrp="1"/>
          </p:cNvSpPr>
          <p:nvPr>
            <p:ph type="title"/>
          </p:nvPr>
        </p:nvSpPr>
        <p:spPr>
          <a:xfrm>
            <a:off x="355075" y="484575"/>
            <a:ext cx="5453100" cy="604500"/>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a:t>What is Express?</a:t>
            </a:r>
            <a:endParaRPr sz="3600"/>
          </a:p>
        </p:txBody>
      </p:sp>
      <p:sp>
        <p:nvSpPr>
          <p:cNvPr id="368" name="Google Shape;368;p53"/>
          <p:cNvSpPr txBox="1"/>
          <p:nvPr/>
        </p:nvSpPr>
        <p:spPr>
          <a:xfrm>
            <a:off x="3593400" y="4804217"/>
            <a:ext cx="1957200" cy="264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rgbClr val="2A2C2E"/>
                </a:solidFill>
                <a:latin typeface="Helvetica Neue Light"/>
                <a:ea typeface="Helvetica Neue Light"/>
                <a:cs typeface="Helvetica Neue Light"/>
                <a:sym typeface="Helvetica Neue Light"/>
              </a:rPr>
              <a:t>TELUS Proprietary</a:t>
            </a:r>
            <a:endParaRPr sz="800">
              <a:solidFill>
                <a:srgbClr val="2A2C2E"/>
              </a:solidFill>
              <a:latin typeface="Helvetica Neue Light"/>
              <a:ea typeface="Helvetica Neue Light"/>
              <a:cs typeface="Helvetica Neue Light"/>
              <a:sym typeface="Helvetica Neue Light"/>
            </a:endParaRPr>
          </a:p>
        </p:txBody>
      </p:sp>
      <p:pic>
        <p:nvPicPr>
          <p:cNvPr id="369" name="Google Shape;369;p53"/>
          <p:cNvPicPr preferRelativeResize="0"/>
          <p:nvPr/>
        </p:nvPicPr>
        <p:blipFill>
          <a:blip r:embed="rId4">
            <a:alphaModFix/>
          </a:blip>
          <a:stretch>
            <a:fillRect/>
          </a:stretch>
        </p:blipFill>
        <p:spPr>
          <a:xfrm>
            <a:off x="7965150" y="4737150"/>
            <a:ext cx="1056000" cy="264000"/>
          </a:xfrm>
          <a:prstGeom prst="rect">
            <a:avLst/>
          </a:prstGeom>
          <a:noFill/>
          <a:ln>
            <a:noFill/>
          </a:ln>
        </p:spPr>
      </p:pic>
      <p:sp>
        <p:nvSpPr>
          <p:cNvPr id="370" name="Google Shape;370;p53"/>
          <p:cNvSpPr txBox="1">
            <a:spLocks noGrp="1"/>
          </p:cNvSpPr>
          <p:nvPr>
            <p:ph type="body" idx="4294967295"/>
          </p:nvPr>
        </p:nvSpPr>
        <p:spPr>
          <a:xfrm>
            <a:off x="416525" y="1405675"/>
            <a:ext cx="6517500" cy="2785500"/>
          </a:xfrm>
          <a:prstGeom prst="rect">
            <a:avLst/>
          </a:prstGeom>
          <a:noFill/>
          <a:ln>
            <a:noFill/>
          </a:ln>
        </p:spPr>
        <p:txBody>
          <a:bodyPr spcFirstLastPara="1" wrap="square" lIns="91425" tIns="45700" rIns="91425" bIns="45700" anchor="t" anchorCtr="0">
            <a:noAutofit/>
          </a:bodyPr>
          <a:lstStyle/>
          <a:p>
            <a:pPr marL="0" lvl="0" indent="0" algn="l" rtl="0">
              <a:spcBef>
                <a:spcPts val="450"/>
              </a:spcBef>
              <a:spcAft>
                <a:spcPts val="0"/>
              </a:spcAft>
              <a:buClr>
                <a:srgbClr val="54595F"/>
              </a:buClr>
              <a:buSzPts val="1600"/>
              <a:buNone/>
            </a:pPr>
            <a:endParaRPr>
              <a:solidFill>
                <a:srgbClr val="282C2E"/>
              </a:solidFill>
            </a:endParaRPr>
          </a:p>
          <a:p>
            <a:pPr marL="0" lvl="0" indent="0" algn="l" rtl="0">
              <a:spcBef>
                <a:spcPts val="1600"/>
              </a:spcBef>
              <a:spcAft>
                <a:spcPts val="1600"/>
              </a:spcAft>
              <a:buClr>
                <a:srgbClr val="54595F"/>
              </a:buClr>
              <a:buSzPts val="1600"/>
              <a:buNone/>
            </a:pPr>
            <a:endParaRPr>
              <a:solidFill>
                <a:srgbClr val="282C2E"/>
              </a:solidFill>
            </a:endParaRPr>
          </a:p>
        </p:txBody>
      </p:sp>
      <p:sp>
        <p:nvSpPr>
          <p:cNvPr id="371" name="Google Shape;371;p53"/>
          <p:cNvSpPr txBox="1">
            <a:spLocks noGrp="1"/>
          </p:cNvSpPr>
          <p:nvPr>
            <p:ph type="body" idx="4294967295"/>
          </p:nvPr>
        </p:nvSpPr>
        <p:spPr>
          <a:xfrm>
            <a:off x="355075" y="1360075"/>
            <a:ext cx="6618000" cy="2785500"/>
          </a:xfrm>
          <a:prstGeom prst="rect">
            <a:avLst/>
          </a:prstGeom>
          <a:noFill/>
          <a:ln>
            <a:noFill/>
          </a:ln>
        </p:spPr>
        <p:txBody>
          <a:bodyPr spcFirstLastPara="1" wrap="square" lIns="91425" tIns="45700" rIns="91425" bIns="45700" anchor="t" anchorCtr="0">
            <a:noAutofit/>
          </a:bodyPr>
          <a:lstStyle/>
          <a:p>
            <a:pPr marL="0" lvl="0" indent="0" algn="l" rtl="0">
              <a:spcBef>
                <a:spcPts val="450"/>
              </a:spcBef>
              <a:spcAft>
                <a:spcPts val="0"/>
              </a:spcAft>
              <a:buClr>
                <a:srgbClr val="54595F"/>
              </a:buClr>
              <a:buSzPts val="1600"/>
              <a:buNone/>
            </a:pPr>
            <a:r>
              <a:rPr lang="en">
                <a:solidFill>
                  <a:srgbClr val="282C2E"/>
                </a:solidFill>
              </a:rPr>
              <a:t>Express is a web framework that makes handling HTTP requests on a Node server much easier  </a:t>
            </a:r>
            <a:endParaRPr>
              <a:solidFill>
                <a:srgbClr val="282C2E"/>
              </a:solidFill>
            </a:endParaRPr>
          </a:p>
          <a:p>
            <a:pPr marL="0" lvl="0" indent="0" algn="l" rtl="0">
              <a:spcBef>
                <a:spcPts val="1600"/>
              </a:spcBef>
              <a:spcAft>
                <a:spcPts val="1600"/>
              </a:spcAft>
              <a:buClr>
                <a:srgbClr val="54595F"/>
              </a:buClr>
              <a:buSzPts val="1600"/>
              <a:buNone/>
            </a:pPr>
            <a:r>
              <a:rPr lang="en">
                <a:solidFill>
                  <a:srgbClr val="282C2E"/>
                </a:solidFill>
              </a:rPr>
              <a:t>Other examples of web frameworks are Django and Flask used on Python servers</a:t>
            </a:r>
            <a:endParaRPr>
              <a:solidFill>
                <a:srgbClr val="282C2E"/>
              </a:solidFill>
            </a:endParaRPr>
          </a:p>
        </p:txBody>
      </p:sp>
      <p:pic>
        <p:nvPicPr>
          <p:cNvPr id="372" name="Google Shape;372;p53"/>
          <p:cNvPicPr preferRelativeResize="0"/>
          <p:nvPr/>
        </p:nvPicPr>
        <p:blipFill>
          <a:blip r:embed="rId5">
            <a:alphaModFix/>
          </a:blip>
          <a:stretch>
            <a:fillRect/>
          </a:stretch>
        </p:blipFill>
        <p:spPr>
          <a:xfrm>
            <a:off x="480100" y="3083725"/>
            <a:ext cx="2661300" cy="1584300"/>
          </a:xfrm>
          <a:prstGeom prst="roundRect">
            <a:avLst>
              <a:gd name="adj" fmla="val 7655"/>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pic>
        <p:nvPicPr>
          <p:cNvPr id="377" name="Google Shape;377;p54"/>
          <p:cNvPicPr preferRelativeResize="0"/>
          <p:nvPr/>
        </p:nvPicPr>
        <p:blipFill rotWithShape="1">
          <a:blip r:embed="rId3">
            <a:alphaModFix/>
          </a:blip>
          <a:srcRect l="16364" t="14871" r="11479"/>
          <a:stretch/>
        </p:blipFill>
        <p:spPr>
          <a:xfrm>
            <a:off x="7699700" y="3016925"/>
            <a:ext cx="1398124" cy="1660301"/>
          </a:xfrm>
          <a:prstGeom prst="rect">
            <a:avLst/>
          </a:prstGeom>
          <a:noFill/>
          <a:ln>
            <a:noFill/>
          </a:ln>
        </p:spPr>
      </p:pic>
      <p:sp>
        <p:nvSpPr>
          <p:cNvPr id="378" name="Google Shape;378;p54"/>
          <p:cNvSpPr txBox="1">
            <a:spLocks noGrp="1"/>
          </p:cNvSpPr>
          <p:nvPr>
            <p:ph type="title"/>
          </p:nvPr>
        </p:nvSpPr>
        <p:spPr>
          <a:xfrm>
            <a:off x="355075" y="484575"/>
            <a:ext cx="5453100" cy="604500"/>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a:t>Todo list</a:t>
            </a:r>
            <a:endParaRPr sz="3600"/>
          </a:p>
        </p:txBody>
      </p:sp>
      <p:sp>
        <p:nvSpPr>
          <p:cNvPr id="379" name="Google Shape;379;p54"/>
          <p:cNvSpPr txBox="1">
            <a:spLocks noGrp="1"/>
          </p:cNvSpPr>
          <p:nvPr>
            <p:ph type="body" idx="4294967295"/>
          </p:nvPr>
        </p:nvSpPr>
        <p:spPr>
          <a:xfrm>
            <a:off x="378725" y="1643550"/>
            <a:ext cx="6758100" cy="3071400"/>
          </a:xfrm>
          <a:prstGeom prst="rect">
            <a:avLst/>
          </a:prstGeom>
          <a:noFill/>
          <a:ln>
            <a:noFill/>
          </a:ln>
        </p:spPr>
        <p:txBody>
          <a:bodyPr spcFirstLastPara="1" wrap="square" lIns="91425" tIns="45700" rIns="91425" bIns="45700" anchor="t" anchorCtr="0">
            <a:noAutofit/>
          </a:bodyPr>
          <a:lstStyle/>
          <a:p>
            <a:pPr marL="0" lvl="0" indent="0" algn="l" rtl="0">
              <a:spcBef>
                <a:spcPts val="450"/>
              </a:spcBef>
              <a:spcAft>
                <a:spcPts val="0"/>
              </a:spcAft>
              <a:buClr>
                <a:srgbClr val="54595F"/>
              </a:buClr>
              <a:buSzPts val="1600"/>
              <a:buNone/>
            </a:pPr>
            <a:r>
              <a:rPr lang="en">
                <a:solidFill>
                  <a:srgbClr val="282C2E"/>
                </a:solidFill>
                <a:latin typeface="Helvetica Neue"/>
                <a:ea typeface="Helvetica Neue"/>
                <a:cs typeface="Helvetica Neue"/>
                <a:sym typeface="Helvetica Neue"/>
              </a:rPr>
              <a:t>We’ll be applying the fundamental concepts discussed here by writing code to build a functioning todo app that:</a:t>
            </a:r>
            <a:endParaRPr>
              <a:solidFill>
                <a:srgbClr val="282C2E"/>
              </a:solidFill>
              <a:latin typeface="Helvetica Neue"/>
              <a:ea typeface="Helvetica Neue"/>
              <a:cs typeface="Helvetica Neue"/>
              <a:sym typeface="Helvetica Neue"/>
            </a:endParaRPr>
          </a:p>
          <a:p>
            <a:pPr marL="457200" lvl="0" indent="0" algn="l" rtl="0">
              <a:spcBef>
                <a:spcPts val="1600"/>
              </a:spcBef>
              <a:spcAft>
                <a:spcPts val="0"/>
              </a:spcAft>
              <a:buNone/>
            </a:pPr>
            <a:r>
              <a:rPr lang="en">
                <a:solidFill>
                  <a:srgbClr val="282C2E"/>
                </a:solidFill>
              </a:rPr>
              <a:t>Is made up of multiple components, with each maintaining their own state, and passing data via props</a:t>
            </a:r>
            <a:endParaRPr>
              <a:solidFill>
                <a:srgbClr val="282C2E"/>
              </a:solidFill>
            </a:endParaRPr>
          </a:p>
          <a:p>
            <a:pPr marL="457200" lvl="0" indent="0" algn="l" rtl="0">
              <a:spcBef>
                <a:spcPts val="1600"/>
              </a:spcBef>
              <a:spcAft>
                <a:spcPts val="1600"/>
              </a:spcAft>
              <a:buNone/>
            </a:pPr>
            <a:r>
              <a:rPr lang="en">
                <a:solidFill>
                  <a:srgbClr val="282C2E"/>
                </a:solidFill>
              </a:rPr>
              <a:t>Makes HTTP calls to our backend server, which will store, update, delete and retrieve the data based on requests from the frontend</a:t>
            </a:r>
            <a:br>
              <a:rPr lang="en">
                <a:solidFill>
                  <a:srgbClr val="282C2E"/>
                </a:solidFill>
              </a:rPr>
            </a:br>
            <a:endParaRPr>
              <a:solidFill>
                <a:srgbClr val="282C2E"/>
              </a:solidFill>
            </a:endParaRPr>
          </a:p>
        </p:txBody>
      </p:sp>
      <p:sp>
        <p:nvSpPr>
          <p:cNvPr id="380" name="Google Shape;380;p54"/>
          <p:cNvSpPr txBox="1"/>
          <p:nvPr/>
        </p:nvSpPr>
        <p:spPr>
          <a:xfrm>
            <a:off x="3593400" y="4804217"/>
            <a:ext cx="1957200" cy="264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rgbClr val="2A2C2E"/>
                </a:solidFill>
                <a:latin typeface="Helvetica Neue Light"/>
                <a:ea typeface="Helvetica Neue Light"/>
                <a:cs typeface="Helvetica Neue Light"/>
                <a:sym typeface="Helvetica Neue Light"/>
              </a:rPr>
              <a:t>TELUS Proprietary</a:t>
            </a:r>
            <a:endParaRPr sz="800">
              <a:solidFill>
                <a:srgbClr val="2A2C2E"/>
              </a:solidFill>
              <a:latin typeface="Helvetica Neue Light"/>
              <a:ea typeface="Helvetica Neue Light"/>
              <a:cs typeface="Helvetica Neue Light"/>
              <a:sym typeface="Helvetica Neue Light"/>
            </a:endParaRPr>
          </a:p>
        </p:txBody>
      </p:sp>
      <p:pic>
        <p:nvPicPr>
          <p:cNvPr id="381" name="Google Shape;381;p54"/>
          <p:cNvPicPr preferRelativeResize="0"/>
          <p:nvPr/>
        </p:nvPicPr>
        <p:blipFill>
          <a:blip r:embed="rId4">
            <a:alphaModFix/>
          </a:blip>
          <a:stretch>
            <a:fillRect/>
          </a:stretch>
        </p:blipFill>
        <p:spPr>
          <a:xfrm>
            <a:off x="7965150" y="4737150"/>
            <a:ext cx="1056000" cy="2640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pic>
        <p:nvPicPr>
          <p:cNvPr id="387" name="Google Shape;387;p55"/>
          <p:cNvPicPr preferRelativeResize="0"/>
          <p:nvPr/>
        </p:nvPicPr>
        <p:blipFill rotWithShape="1">
          <a:blip r:embed="rId3">
            <a:alphaModFix/>
          </a:blip>
          <a:srcRect/>
          <a:stretch/>
        </p:blipFill>
        <p:spPr>
          <a:xfrm>
            <a:off x="7944441" y="4733176"/>
            <a:ext cx="1016149" cy="254025"/>
          </a:xfrm>
          <a:prstGeom prst="rect">
            <a:avLst/>
          </a:prstGeom>
          <a:noFill/>
          <a:ln>
            <a:noFill/>
          </a:ln>
        </p:spPr>
      </p:pic>
      <p:sp>
        <p:nvSpPr>
          <p:cNvPr id="388" name="Google Shape;388;p55"/>
          <p:cNvSpPr txBox="1"/>
          <p:nvPr/>
        </p:nvSpPr>
        <p:spPr>
          <a:xfrm>
            <a:off x="786750" y="1734125"/>
            <a:ext cx="7570500" cy="71820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None/>
            </a:pPr>
            <a:r>
              <a:rPr lang="en" sz="4800">
                <a:solidFill>
                  <a:srgbClr val="4B286D"/>
                </a:solidFill>
                <a:latin typeface="Helvetica Neue Light"/>
                <a:ea typeface="Helvetica Neue Light"/>
                <a:cs typeface="Helvetica Neue Light"/>
                <a:sym typeface="Helvetica Neue Light"/>
              </a:rPr>
              <a:t>Let’s get started!</a:t>
            </a:r>
            <a:endParaRPr sz="4800" i="0" u="none" strike="noStrike" cap="none">
              <a:solidFill>
                <a:srgbClr val="4B286D"/>
              </a:solidFill>
              <a:latin typeface="Helvetica Neue Light"/>
              <a:ea typeface="Helvetica Neue Light"/>
              <a:cs typeface="Helvetica Neue Light"/>
              <a:sym typeface="Helvetica Neue Light"/>
            </a:endParaRPr>
          </a:p>
        </p:txBody>
      </p:sp>
      <p:sp>
        <p:nvSpPr>
          <p:cNvPr id="389" name="Google Shape;389;p55"/>
          <p:cNvSpPr txBox="1"/>
          <p:nvPr/>
        </p:nvSpPr>
        <p:spPr>
          <a:xfrm>
            <a:off x="1250238" y="2568794"/>
            <a:ext cx="6643500" cy="27690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2400"/>
              <a:buFont typeface="Arial"/>
              <a:buNone/>
            </a:pPr>
            <a:r>
              <a:rPr lang="en" sz="2400">
                <a:solidFill>
                  <a:srgbClr val="333333"/>
                </a:solidFill>
                <a:latin typeface="Helvetica Neue Light"/>
                <a:ea typeface="Helvetica Neue Light"/>
                <a:cs typeface="Helvetica Neue Light"/>
                <a:sym typeface="Helvetica Neue Light"/>
              </a:rPr>
              <a:t>GL HF</a:t>
            </a:r>
            <a:endParaRPr sz="2400" b="0" i="0" u="none" strike="noStrike" cap="none">
              <a:solidFill>
                <a:srgbClr val="333333"/>
              </a:solidFill>
              <a:latin typeface="Helvetica Neue Light"/>
              <a:ea typeface="Helvetica Neue Light"/>
              <a:cs typeface="Helvetica Neue Light"/>
              <a:sym typeface="Helvetica Neue Light"/>
            </a:endParaRPr>
          </a:p>
        </p:txBody>
      </p:sp>
      <p:pic>
        <p:nvPicPr>
          <p:cNvPr id="390" name="Google Shape;390;p55"/>
          <p:cNvPicPr preferRelativeResize="0"/>
          <p:nvPr/>
        </p:nvPicPr>
        <p:blipFill rotWithShape="1">
          <a:blip r:embed="rId4">
            <a:alphaModFix/>
          </a:blip>
          <a:srcRect t="40803" r="30829" b="19523"/>
          <a:stretch/>
        </p:blipFill>
        <p:spPr>
          <a:xfrm>
            <a:off x="2726625" y="3166925"/>
            <a:ext cx="3338775" cy="143472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pic>
        <p:nvPicPr>
          <p:cNvPr id="377" name="Google Shape;377;p54"/>
          <p:cNvPicPr preferRelativeResize="0"/>
          <p:nvPr/>
        </p:nvPicPr>
        <p:blipFill rotWithShape="1">
          <a:blip r:embed="rId3">
            <a:alphaModFix/>
          </a:blip>
          <a:srcRect l="16364" t="14871" r="11479"/>
          <a:stretch/>
        </p:blipFill>
        <p:spPr>
          <a:xfrm>
            <a:off x="7699700" y="3016925"/>
            <a:ext cx="1398124" cy="1660301"/>
          </a:xfrm>
          <a:prstGeom prst="rect">
            <a:avLst/>
          </a:prstGeom>
          <a:noFill/>
          <a:ln>
            <a:noFill/>
          </a:ln>
        </p:spPr>
      </p:pic>
      <p:sp>
        <p:nvSpPr>
          <p:cNvPr id="378" name="Google Shape;378;p54"/>
          <p:cNvSpPr txBox="1">
            <a:spLocks noGrp="1"/>
          </p:cNvSpPr>
          <p:nvPr>
            <p:ph type="title"/>
          </p:nvPr>
        </p:nvSpPr>
        <p:spPr>
          <a:xfrm>
            <a:off x="355075" y="484575"/>
            <a:ext cx="5453100" cy="604500"/>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dirty="0" smtClean="0"/>
              <a:t>Resources</a:t>
            </a:r>
            <a:endParaRPr sz="3600" dirty="0"/>
          </a:p>
        </p:txBody>
      </p:sp>
      <p:sp>
        <p:nvSpPr>
          <p:cNvPr id="379" name="Google Shape;379;p54"/>
          <p:cNvSpPr txBox="1">
            <a:spLocks noGrp="1"/>
          </p:cNvSpPr>
          <p:nvPr>
            <p:ph type="body" idx="4294967295"/>
          </p:nvPr>
        </p:nvSpPr>
        <p:spPr>
          <a:xfrm>
            <a:off x="378724" y="1643550"/>
            <a:ext cx="7539979" cy="3071400"/>
          </a:xfrm>
          <a:prstGeom prst="rect">
            <a:avLst/>
          </a:prstGeom>
          <a:noFill/>
          <a:ln>
            <a:noFill/>
          </a:ln>
        </p:spPr>
        <p:txBody>
          <a:bodyPr spcFirstLastPara="1" wrap="square" lIns="91425" tIns="45700" rIns="91425" bIns="45700" anchor="t" anchorCtr="0">
            <a:noAutofit/>
          </a:bodyPr>
          <a:lstStyle/>
          <a:p>
            <a:pPr marL="0" lvl="0" indent="0">
              <a:spcBef>
                <a:spcPts val="450"/>
              </a:spcBef>
              <a:buClr>
                <a:srgbClr val="54595F"/>
              </a:buClr>
              <a:buSzPts val="1600"/>
              <a:buNone/>
            </a:pPr>
            <a:r>
              <a:rPr lang="en" sz="1200" dirty="0" smtClean="0">
                <a:solidFill>
                  <a:srgbClr val="282C2E"/>
                </a:solidFill>
              </a:rPr>
              <a:t>Workshop’s Github Repo: </a:t>
            </a:r>
            <a:r>
              <a:rPr lang="en-US" sz="1200" dirty="0">
                <a:hlinkClick r:id="rId4"/>
              </a:rPr>
              <a:t>https://</a:t>
            </a:r>
            <a:r>
              <a:rPr lang="en-US" sz="1200" dirty="0" smtClean="0">
                <a:hlinkClick r:id="rId4"/>
              </a:rPr>
              <a:t>github.com/yamenTaha/TELUS_UofT_ReactNode101Workshop</a:t>
            </a:r>
            <a:endParaRPr lang="en-US" sz="1200" dirty="0">
              <a:solidFill>
                <a:srgbClr val="282C2E"/>
              </a:solidFill>
            </a:endParaRPr>
          </a:p>
          <a:p>
            <a:pPr marL="0" lvl="0" indent="0">
              <a:spcBef>
                <a:spcPts val="450"/>
              </a:spcBef>
              <a:buClr>
                <a:srgbClr val="54595F"/>
              </a:buClr>
              <a:buSzPts val="1600"/>
              <a:buNone/>
            </a:pPr>
            <a:r>
              <a:rPr lang="en-US" sz="1200" dirty="0" smtClean="0">
                <a:solidFill>
                  <a:srgbClr val="282C2E"/>
                </a:solidFill>
              </a:rPr>
              <a:t>Where to download Node and </a:t>
            </a:r>
            <a:r>
              <a:rPr lang="en-US" sz="1200" dirty="0" err="1" smtClean="0">
                <a:solidFill>
                  <a:srgbClr val="282C2E"/>
                </a:solidFill>
              </a:rPr>
              <a:t>npm</a:t>
            </a:r>
            <a:r>
              <a:rPr lang="en-US" sz="1200" dirty="0" smtClean="0">
                <a:solidFill>
                  <a:srgbClr val="282C2E"/>
                </a:solidFill>
              </a:rPr>
              <a:t>: </a:t>
            </a:r>
            <a:r>
              <a:rPr lang="en-US" sz="1200" dirty="0">
                <a:hlinkClick r:id="rId5"/>
              </a:rPr>
              <a:t>https://nodejs.org/en</a:t>
            </a:r>
            <a:r>
              <a:rPr lang="en-US" sz="1200" dirty="0" smtClean="0">
                <a:hlinkClick r:id="rId5"/>
              </a:rPr>
              <a:t>/</a:t>
            </a:r>
            <a:endParaRPr lang="en-US" sz="1200" dirty="0" smtClean="0"/>
          </a:p>
          <a:p>
            <a:pPr marL="0" lvl="0" indent="0">
              <a:spcBef>
                <a:spcPts val="450"/>
              </a:spcBef>
              <a:buClr>
                <a:srgbClr val="54595F"/>
              </a:buClr>
              <a:buSzPts val="1600"/>
              <a:buNone/>
            </a:pPr>
            <a:r>
              <a:rPr lang="en-US" sz="1200" dirty="0" smtClean="0">
                <a:solidFill>
                  <a:srgbClr val="282C2E"/>
                </a:solidFill>
              </a:rPr>
              <a:t>Node Package registry: </a:t>
            </a:r>
            <a:r>
              <a:rPr lang="en-US" sz="1200" dirty="0">
                <a:hlinkClick r:id="rId6"/>
              </a:rPr>
              <a:t>https://www.npmjs.com</a:t>
            </a:r>
            <a:r>
              <a:rPr lang="en-US" sz="1200" dirty="0" smtClean="0">
                <a:hlinkClick r:id="rId6"/>
              </a:rPr>
              <a:t>/</a:t>
            </a:r>
            <a:endParaRPr lang="en-US" sz="1200" dirty="0" smtClean="0"/>
          </a:p>
          <a:p>
            <a:pPr marL="0" lvl="0" indent="0">
              <a:spcBef>
                <a:spcPts val="450"/>
              </a:spcBef>
              <a:buClr>
                <a:srgbClr val="54595F"/>
              </a:buClr>
              <a:buSzPts val="1600"/>
              <a:buNone/>
            </a:pPr>
            <a:r>
              <a:rPr lang="en-US" sz="1200" dirty="0" smtClean="0">
                <a:solidFill>
                  <a:srgbClr val="282C2E"/>
                </a:solidFill>
              </a:rPr>
              <a:t>Create React App </a:t>
            </a:r>
            <a:r>
              <a:rPr lang="en-US" sz="1200" dirty="0">
                <a:solidFill>
                  <a:srgbClr val="282C2E"/>
                </a:solidFill>
              </a:rPr>
              <a:t>(</a:t>
            </a:r>
            <a:r>
              <a:rPr lang="en-US" sz="1200" dirty="0" smtClean="0">
                <a:solidFill>
                  <a:srgbClr val="282C2E"/>
                </a:solidFill>
              </a:rPr>
              <a:t>generates react boilerplate) : </a:t>
            </a:r>
            <a:r>
              <a:rPr lang="en-US" sz="1200" dirty="0">
                <a:hlinkClick r:id="rId7"/>
              </a:rPr>
              <a:t>https://</a:t>
            </a:r>
            <a:r>
              <a:rPr lang="en-US" sz="1200" dirty="0" smtClean="0">
                <a:hlinkClick r:id="rId7"/>
              </a:rPr>
              <a:t>reactjs.org/docs/create-a-new-react-app.html</a:t>
            </a:r>
            <a:endParaRPr lang="en" sz="1200" dirty="0">
              <a:solidFill>
                <a:srgbClr val="282C2E"/>
              </a:solidFill>
            </a:endParaRPr>
          </a:p>
          <a:p>
            <a:pPr marL="0" lvl="0" indent="0">
              <a:spcBef>
                <a:spcPts val="450"/>
              </a:spcBef>
              <a:buClr>
                <a:srgbClr val="54595F"/>
              </a:buClr>
              <a:buSzPts val="1600"/>
              <a:buNone/>
            </a:pPr>
            <a:r>
              <a:rPr lang="en" sz="1200" dirty="0" smtClean="0">
                <a:solidFill>
                  <a:srgbClr val="282C2E"/>
                </a:solidFill>
              </a:rPr>
              <a:t>Express Generator (generates express boilerplate): </a:t>
            </a:r>
            <a:r>
              <a:rPr lang="en-US" sz="1200" dirty="0">
                <a:solidFill>
                  <a:srgbClr val="282C2E"/>
                </a:solidFill>
                <a:hlinkClick r:id="rId8"/>
              </a:rPr>
              <a:t>https://</a:t>
            </a:r>
            <a:r>
              <a:rPr lang="en-US" sz="1200" dirty="0" smtClean="0">
                <a:solidFill>
                  <a:srgbClr val="282C2E"/>
                </a:solidFill>
                <a:hlinkClick r:id="rId8"/>
              </a:rPr>
              <a:t>expressjs.com/en/starter/generator.html</a:t>
            </a:r>
            <a:endParaRPr lang="en-US" sz="1200" dirty="0" smtClean="0">
              <a:solidFill>
                <a:srgbClr val="282C2E"/>
              </a:solidFill>
            </a:endParaRPr>
          </a:p>
          <a:p>
            <a:pPr marL="0" lvl="0" indent="0">
              <a:spcBef>
                <a:spcPts val="450"/>
              </a:spcBef>
              <a:buClr>
                <a:srgbClr val="54595F"/>
              </a:buClr>
              <a:buSzPts val="1600"/>
              <a:buNone/>
            </a:pPr>
            <a:r>
              <a:rPr lang="en-CA" sz="1200" dirty="0" smtClean="0">
                <a:solidFill>
                  <a:srgbClr val="282C2E"/>
                </a:solidFill>
              </a:rPr>
              <a:t>TDS (TELUS style </a:t>
            </a:r>
            <a:r>
              <a:rPr lang="en-CA" sz="1200" dirty="0">
                <a:solidFill>
                  <a:srgbClr val="282C2E"/>
                </a:solidFill>
              </a:rPr>
              <a:t>react </a:t>
            </a:r>
            <a:r>
              <a:rPr lang="en-CA" sz="1200" dirty="0" smtClean="0">
                <a:solidFill>
                  <a:srgbClr val="282C2E"/>
                </a:solidFill>
              </a:rPr>
              <a:t>UI Components</a:t>
            </a:r>
            <a:r>
              <a:rPr lang="en-CA" sz="1200" dirty="0">
                <a:solidFill>
                  <a:srgbClr val="282C2E"/>
                </a:solidFill>
              </a:rPr>
              <a:t>): </a:t>
            </a:r>
            <a:r>
              <a:rPr lang="en-CA" sz="1200" dirty="0">
                <a:solidFill>
                  <a:srgbClr val="282C2E"/>
                </a:solidFill>
                <a:hlinkClick r:id="rId9"/>
              </a:rPr>
              <a:t>https://tds.telus.com</a:t>
            </a:r>
            <a:r>
              <a:rPr lang="en-CA" sz="1200" dirty="0" smtClean="0">
                <a:solidFill>
                  <a:srgbClr val="282C2E"/>
                </a:solidFill>
                <a:hlinkClick r:id="rId9"/>
              </a:rPr>
              <a:t>/</a:t>
            </a:r>
            <a:endParaRPr lang="en-CA" sz="1200" dirty="0" smtClean="0">
              <a:solidFill>
                <a:srgbClr val="282C2E"/>
              </a:solidFill>
            </a:endParaRPr>
          </a:p>
          <a:p>
            <a:pPr marL="0" lvl="0" indent="0">
              <a:spcBef>
                <a:spcPts val="450"/>
              </a:spcBef>
              <a:buClr>
                <a:srgbClr val="54595F"/>
              </a:buClr>
              <a:buSzPts val="1600"/>
              <a:buNone/>
            </a:pPr>
            <a:r>
              <a:rPr lang="en-CA" sz="1200" dirty="0">
                <a:solidFill>
                  <a:srgbClr val="282C2E"/>
                </a:solidFill>
              </a:rPr>
              <a:t>Node Official Docs: </a:t>
            </a:r>
            <a:r>
              <a:rPr lang="en-CA" sz="1200" dirty="0">
                <a:solidFill>
                  <a:srgbClr val="282C2E"/>
                </a:solidFill>
                <a:hlinkClick r:id="rId10"/>
              </a:rPr>
              <a:t>https://nodejs.org/en/docs</a:t>
            </a:r>
            <a:r>
              <a:rPr lang="en-CA" sz="1200" dirty="0" smtClean="0">
                <a:solidFill>
                  <a:srgbClr val="282C2E"/>
                </a:solidFill>
                <a:hlinkClick r:id="rId10"/>
              </a:rPr>
              <a:t>/</a:t>
            </a:r>
            <a:endParaRPr lang="en-CA" sz="1200" dirty="0" smtClean="0">
              <a:solidFill>
                <a:srgbClr val="282C2E"/>
              </a:solidFill>
            </a:endParaRPr>
          </a:p>
          <a:p>
            <a:pPr marL="0" lvl="0" indent="0">
              <a:spcBef>
                <a:spcPts val="450"/>
              </a:spcBef>
              <a:buClr>
                <a:srgbClr val="54595F"/>
              </a:buClr>
              <a:buSzPts val="1600"/>
              <a:buNone/>
            </a:pPr>
            <a:r>
              <a:rPr lang="en-CA" sz="1200" dirty="0" smtClean="0">
                <a:solidFill>
                  <a:srgbClr val="282C2E"/>
                </a:solidFill>
              </a:rPr>
              <a:t>React </a:t>
            </a:r>
            <a:r>
              <a:rPr lang="en-CA" sz="1200" dirty="0">
                <a:solidFill>
                  <a:srgbClr val="282C2E"/>
                </a:solidFill>
              </a:rPr>
              <a:t>Official Docs: </a:t>
            </a:r>
            <a:r>
              <a:rPr lang="en-CA" sz="1200" dirty="0">
                <a:solidFill>
                  <a:srgbClr val="282C2E"/>
                </a:solidFill>
                <a:hlinkClick r:id="rId11"/>
              </a:rPr>
              <a:t>https://</a:t>
            </a:r>
            <a:r>
              <a:rPr lang="en-CA" sz="1200" dirty="0" smtClean="0">
                <a:solidFill>
                  <a:srgbClr val="282C2E"/>
                </a:solidFill>
                <a:hlinkClick r:id="rId11"/>
              </a:rPr>
              <a:t>reactjs.org/docs/getting-started.html</a:t>
            </a:r>
            <a:endParaRPr lang="en-CA" sz="1200" dirty="0" smtClean="0">
              <a:solidFill>
                <a:srgbClr val="282C2E"/>
              </a:solidFill>
            </a:endParaRPr>
          </a:p>
          <a:p>
            <a:pPr marL="0" lvl="0" indent="0">
              <a:spcBef>
                <a:spcPts val="450"/>
              </a:spcBef>
              <a:buClr>
                <a:srgbClr val="54595F"/>
              </a:buClr>
              <a:buSzPts val="1600"/>
              <a:buNone/>
            </a:pPr>
            <a:r>
              <a:rPr lang="en-CA" sz="1200" dirty="0">
                <a:solidFill>
                  <a:srgbClr val="282C2E"/>
                </a:solidFill>
              </a:rPr>
              <a:t>Express Official Docs: </a:t>
            </a:r>
            <a:r>
              <a:rPr lang="en-CA" sz="1200" dirty="0">
                <a:solidFill>
                  <a:srgbClr val="282C2E"/>
                </a:solidFill>
                <a:hlinkClick r:id="rId12"/>
              </a:rPr>
              <a:t>https://expressjs.com</a:t>
            </a:r>
            <a:r>
              <a:rPr lang="en-CA" sz="1200" dirty="0" smtClean="0">
                <a:solidFill>
                  <a:srgbClr val="282C2E"/>
                </a:solidFill>
                <a:hlinkClick r:id="rId12"/>
              </a:rPr>
              <a:t>/</a:t>
            </a:r>
            <a:endParaRPr lang="en-CA" sz="1200" dirty="0" smtClean="0">
              <a:solidFill>
                <a:srgbClr val="282C2E"/>
              </a:solidFill>
            </a:endParaRPr>
          </a:p>
          <a:p>
            <a:pPr marL="0" lvl="0" indent="0">
              <a:spcBef>
                <a:spcPts val="450"/>
              </a:spcBef>
              <a:buClr>
                <a:srgbClr val="54595F"/>
              </a:buClr>
              <a:buSzPts val="1600"/>
              <a:buNone/>
            </a:pPr>
            <a:endParaRPr lang="en-CA" sz="1200" dirty="0" smtClean="0">
              <a:solidFill>
                <a:srgbClr val="282C2E"/>
              </a:solidFill>
            </a:endParaRPr>
          </a:p>
          <a:p>
            <a:pPr marL="0" lvl="0" indent="0">
              <a:spcBef>
                <a:spcPts val="450"/>
              </a:spcBef>
              <a:buClr>
                <a:srgbClr val="54595F"/>
              </a:buClr>
              <a:buSzPts val="1600"/>
              <a:buNone/>
            </a:pPr>
            <a:endParaRPr lang="en" sz="1200" dirty="0" smtClean="0">
              <a:solidFill>
                <a:srgbClr val="282C2E"/>
              </a:solidFill>
            </a:endParaRPr>
          </a:p>
        </p:txBody>
      </p:sp>
      <p:sp>
        <p:nvSpPr>
          <p:cNvPr id="380" name="Google Shape;380;p54"/>
          <p:cNvSpPr txBox="1"/>
          <p:nvPr/>
        </p:nvSpPr>
        <p:spPr>
          <a:xfrm>
            <a:off x="3593400" y="4804217"/>
            <a:ext cx="1957200" cy="264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rgbClr val="2A2C2E"/>
                </a:solidFill>
                <a:latin typeface="Helvetica Neue Light"/>
                <a:ea typeface="Helvetica Neue Light"/>
                <a:cs typeface="Helvetica Neue Light"/>
                <a:sym typeface="Helvetica Neue Light"/>
              </a:rPr>
              <a:t>TELUS Proprietary</a:t>
            </a:r>
            <a:endParaRPr sz="800">
              <a:solidFill>
                <a:srgbClr val="2A2C2E"/>
              </a:solidFill>
              <a:latin typeface="Helvetica Neue Light"/>
              <a:ea typeface="Helvetica Neue Light"/>
              <a:cs typeface="Helvetica Neue Light"/>
              <a:sym typeface="Helvetica Neue Light"/>
            </a:endParaRPr>
          </a:p>
        </p:txBody>
      </p:sp>
      <p:pic>
        <p:nvPicPr>
          <p:cNvPr id="381" name="Google Shape;381;p54"/>
          <p:cNvPicPr preferRelativeResize="0"/>
          <p:nvPr/>
        </p:nvPicPr>
        <p:blipFill>
          <a:blip r:embed="rId13">
            <a:alphaModFix/>
          </a:blip>
          <a:stretch>
            <a:fillRect/>
          </a:stretch>
        </p:blipFill>
        <p:spPr>
          <a:xfrm>
            <a:off x="7965150" y="4737150"/>
            <a:ext cx="1056000" cy="264000"/>
          </a:xfrm>
          <a:prstGeom prst="rect">
            <a:avLst/>
          </a:prstGeom>
          <a:noFill/>
          <a:ln>
            <a:noFill/>
          </a:ln>
        </p:spPr>
      </p:pic>
    </p:spTree>
    <p:extLst>
      <p:ext uri="{BB962C8B-B14F-4D97-AF65-F5344CB8AC3E}">
        <p14:creationId xmlns:p14="http://schemas.microsoft.com/office/powerpoint/2010/main" val="28106505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pic>
        <p:nvPicPr>
          <p:cNvPr id="248" name="Google Shape;248;p43"/>
          <p:cNvPicPr preferRelativeResize="0"/>
          <p:nvPr/>
        </p:nvPicPr>
        <p:blipFill rotWithShape="1">
          <a:blip r:embed="rId3">
            <a:alphaModFix/>
          </a:blip>
          <a:srcRect t="4251" r="1603" b="4131"/>
          <a:stretch/>
        </p:blipFill>
        <p:spPr>
          <a:xfrm>
            <a:off x="50075" y="993925"/>
            <a:ext cx="5279175" cy="3897900"/>
          </a:xfrm>
          <a:prstGeom prst="rect">
            <a:avLst/>
          </a:prstGeom>
          <a:noFill/>
          <a:ln>
            <a:noFill/>
          </a:ln>
        </p:spPr>
      </p:pic>
      <p:sp>
        <p:nvSpPr>
          <p:cNvPr id="249" name="Google Shape;249;p43"/>
          <p:cNvSpPr txBox="1">
            <a:spLocks noGrp="1"/>
          </p:cNvSpPr>
          <p:nvPr>
            <p:ph type="title" idx="2"/>
          </p:nvPr>
        </p:nvSpPr>
        <p:spPr>
          <a:xfrm>
            <a:off x="534450" y="307850"/>
            <a:ext cx="73140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Outcomes</a:t>
            </a:r>
            <a:endParaRPr/>
          </a:p>
        </p:txBody>
      </p:sp>
      <p:sp>
        <p:nvSpPr>
          <p:cNvPr id="250" name="Google Shape;250;p43"/>
          <p:cNvSpPr txBox="1">
            <a:spLocks noGrp="1"/>
          </p:cNvSpPr>
          <p:nvPr>
            <p:ph type="body" idx="1"/>
          </p:nvPr>
        </p:nvSpPr>
        <p:spPr>
          <a:xfrm>
            <a:off x="5035875" y="1914525"/>
            <a:ext cx="3436500" cy="17595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a:t>Learn the fundamentals of React</a:t>
            </a:r>
            <a:endParaRPr/>
          </a:p>
          <a:p>
            <a:pPr marL="457200" lvl="0" indent="-317500" algn="l" rtl="0">
              <a:spcBef>
                <a:spcPts val="0"/>
              </a:spcBef>
              <a:spcAft>
                <a:spcPts val="0"/>
              </a:spcAft>
              <a:buSzPts val="1400"/>
              <a:buChar char="●"/>
            </a:pPr>
            <a:r>
              <a:rPr lang="en"/>
              <a:t>Learn the fundamentals of Node JS and Express</a:t>
            </a:r>
            <a:endParaRPr/>
          </a:p>
          <a:p>
            <a:pPr marL="457200" lvl="0" indent="-317500" algn="l" rtl="0">
              <a:spcBef>
                <a:spcPts val="0"/>
              </a:spcBef>
              <a:spcAft>
                <a:spcPts val="0"/>
              </a:spcAft>
              <a:buSzPts val="1400"/>
              <a:buChar char="●"/>
            </a:pPr>
            <a:r>
              <a:rPr lang="en"/>
              <a:t>Create a fully-functioning to-do app</a:t>
            </a:r>
            <a:endParaRPr/>
          </a:p>
        </p:txBody>
      </p:sp>
      <p:sp>
        <p:nvSpPr>
          <p:cNvPr id="251" name="Google Shape;251;p43"/>
          <p:cNvSpPr txBox="1">
            <a:spLocks noGrp="1"/>
          </p:cNvSpPr>
          <p:nvPr>
            <p:ph type="title"/>
          </p:nvPr>
        </p:nvSpPr>
        <p:spPr>
          <a:xfrm>
            <a:off x="5035950" y="1073300"/>
            <a:ext cx="3436500" cy="812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By the end of this workshop, you will:</a:t>
            </a:r>
            <a:endParaRPr/>
          </a:p>
        </p:txBody>
      </p:sp>
      <p:sp>
        <p:nvSpPr>
          <p:cNvPr id="252" name="Google Shape;252;p43"/>
          <p:cNvSpPr txBox="1">
            <a:spLocks noGrp="1"/>
          </p:cNvSpPr>
          <p:nvPr>
            <p:ph type="sldNum" idx="12"/>
          </p:nvPr>
        </p:nvSpPr>
        <p:spPr>
          <a:xfrm>
            <a:off x="8472458" y="47394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a:t>
            </a:fld>
            <a:endParaRPr/>
          </a:p>
        </p:txBody>
      </p:sp>
      <p:pic>
        <p:nvPicPr>
          <p:cNvPr id="253" name="Google Shape;253;p43"/>
          <p:cNvPicPr preferRelativeResize="0"/>
          <p:nvPr/>
        </p:nvPicPr>
        <p:blipFill>
          <a:blip r:embed="rId4">
            <a:alphaModFix/>
          </a:blip>
          <a:stretch>
            <a:fillRect/>
          </a:stretch>
        </p:blipFill>
        <p:spPr>
          <a:xfrm>
            <a:off x="1815386" y="1311325"/>
            <a:ext cx="1748566" cy="193950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p44"/>
          <p:cNvSpPr txBox="1">
            <a:spLocks noGrp="1"/>
          </p:cNvSpPr>
          <p:nvPr>
            <p:ph type="title"/>
          </p:nvPr>
        </p:nvSpPr>
        <p:spPr>
          <a:xfrm>
            <a:off x="509300" y="1500650"/>
            <a:ext cx="5886900" cy="809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100"/>
              <a:t>Frontend - React</a:t>
            </a:r>
            <a:endParaRPr sz="5500"/>
          </a:p>
        </p:txBody>
      </p:sp>
      <p:sp>
        <p:nvSpPr>
          <p:cNvPr id="259" name="Google Shape;259;p44"/>
          <p:cNvSpPr txBox="1">
            <a:spLocks noGrp="1"/>
          </p:cNvSpPr>
          <p:nvPr>
            <p:ph type="sldNum" idx="12"/>
          </p:nvPr>
        </p:nvSpPr>
        <p:spPr>
          <a:xfrm>
            <a:off x="8472458" y="47394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a:t>
            </a:fld>
            <a:endParaRPr/>
          </a:p>
        </p:txBody>
      </p:sp>
      <p:pic>
        <p:nvPicPr>
          <p:cNvPr id="260" name="Google Shape;260;p44"/>
          <p:cNvPicPr preferRelativeResize="0"/>
          <p:nvPr/>
        </p:nvPicPr>
        <p:blipFill>
          <a:blip r:embed="rId3">
            <a:alphaModFix/>
          </a:blip>
          <a:stretch>
            <a:fillRect/>
          </a:stretch>
        </p:blipFill>
        <p:spPr>
          <a:xfrm>
            <a:off x="633575" y="2429375"/>
            <a:ext cx="1423025" cy="14230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pic>
        <p:nvPicPr>
          <p:cNvPr id="265" name="Google Shape;265;p45"/>
          <p:cNvPicPr preferRelativeResize="0"/>
          <p:nvPr/>
        </p:nvPicPr>
        <p:blipFill rotWithShape="1">
          <a:blip r:embed="rId3">
            <a:alphaModFix/>
          </a:blip>
          <a:srcRect l="16364" t="14871" r="11479"/>
          <a:stretch/>
        </p:blipFill>
        <p:spPr>
          <a:xfrm>
            <a:off x="7699700" y="3016925"/>
            <a:ext cx="1398124" cy="1660301"/>
          </a:xfrm>
          <a:prstGeom prst="rect">
            <a:avLst/>
          </a:prstGeom>
          <a:noFill/>
          <a:ln>
            <a:noFill/>
          </a:ln>
        </p:spPr>
      </p:pic>
      <p:sp>
        <p:nvSpPr>
          <p:cNvPr id="266" name="Google Shape;266;p45"/>
          <p:cNvSpPr txBox="1">
            <a:spLocks noGrp="1"/>
          </p:cNvSpPr>
          <p:nvPr>
            <p:ph type="title"/>
          </p:nvPr>
        </p:nvSpPr>
        <p:spPr>
          <a:xfrm>
            <a:off x="355075" y="484575"/>
            <a:ext cx="5453100" cy="604500"/>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a:t>What is React?</a:t>
            </a:r>
            <a:endParaRPr sz="3600"/>
          </a:p>
        </p:txBody>
      </p:sp>
      <p:sp>
        <p:nvSpPr>
          <p:cNvPr id="267" name="Google Shape;267;p45"/>
          <p:cNvSpPr txBox="1">
            <a:spLocks noGrp="1"/>
          </p:cNvSpPr>
          <p:nvPr>
            <p:ph type="body" idx="4294967295"/>
          </p:nvPr>
        </p:nvSpPr>
        <p:spPr>
          <a:xfrm>
            <a:off x="316825" y="1717825"/>
            <a:ext cx="7522200" cy="27855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solidFill>
                  <a:srgbClr val="282C2E"/>
                </a:solidFill>
              </a:rPr>
              <a:t>“React is a Javascript Front-end library used for building fast and responsive User Interfaces for web applications”</a:t>
            </a:r>
            <a:endParaRPr>
              <a:solidFill>
                <a:srgbClr val="282C2E"/>
              </a:solidFill>
            </a:endParaRPr>
          </a:p>
          <a:p>
            <a:pPr marL="0" lvl="0" indent="0" algn="l" rtl="0">
              <a:spcBef>
                <a:spcPts val="1600"/>
              </a:spcBef>
              <a:spcAft>
                <a:spcPts val="0"/>
              </a:spcAft>
              <a:buNone/>
            </a:pPr>
            <a:r>
              <a:rPr lang="en">
                <a:solidFill>
                  <a:srgbClr val="282C2E"/>
                </a:solidFill>
              </a:rPr>
              <a:t>Uses </a:t>
            </a:r>
            <a:r>
              <a:rPr lang="en" u="sng">
                <a:solidFill>
                  <a:srgbClr val="282C2E"/>
                </a:solidFill>
              </a:rPr>
              <a:t>JSX</a:t>
            </a:r>
            <a:r>
              <a:rPr lang="en">
                <a:solidFill>
                  <a:srgbClr val="282C2E"/>
                </a:solidFill>
              </a:rPr>
              <a:t> syntax (yes, it’s okay to mix HTML and JS)</a:t>
            </a:r>
            <a:endParaRPr>
              <a:solidFill>
                <a:srgbClr val="282C2E"/>
              </a:solidFill>
            </a:endParaRPr>
          </a:p>
          <a:p>
            <a:pPr marL="0" lvl="0" indent="0" algn="l" rtl="0">
              <a:spcBef>
                <a:spcPts val="1600"/>
              </a:spcBef>
              <a:spcAft>
                <a:spcPts val="0"/>
              </a:spcAft>
              <a:buNone/>
            </a:pPr>
            <a:r>
              <a:rPr lang="en">
                <a:solidFill>
                  <a:srgbClr val="282C2E"/>
                </a:solidFill>
              </a:rPr>
              <a:t>Made up of multiple reusable code blocks called </a:t>
            </a:r>
            <a:r>
              <a:rPr lang="en" u="sng">
                <a:solidFill>
                  <a:srgbClr val="282C2E"/>
                </a:solidFill>
              </a:rPr>
              <a:t>Components</a:t>
            </a:r>
            <a:endParaRPr u="sng">
              <a:solidFill>
                <a:srgbClr val="282C2E"/>
              </a:solidFill>
            </a:endParaRPr>
          </a:p>
          <a:p>
            <a:pPr marL="0" lvl="0" indent="0" algn="l" rtl="0">
              <a:spcBef>
                <a:spcPts val="1600"/>
              </a:spcBef>
              <a:spcAft>
                <a:spcPts val="0"/>
              </a:spcAft>
              <a:buNone/>
            </a:pPr>
            <a:r>
              <a:rPr lang="en">
                <a:solidFill>
                  <a:srgbClr val="282C2E"/>
                </a:solidFill>
              </a:rPr>
              <a:t>Currently one of the most popular Javascript libraries and has a strong foundation and large community behind it</a:t>
            </a:r>
            <a:endParaRPr>
              <a:solidFill>
                <a:srgbClr val="282C2E"/>
              </a:solidFill>
            </a:endParaRPr>
          </a:p>
          <a:p>
            <a:pPr marL="0" lvl="0" indent="0" algn="l" rtl="0">
              <a:spcBef>
                <a:spcPts val="1600"/>
              </a:spcBef>
              <a:spcAft>
                <a:spcPts val="1600"/>
              </a:spcAft>
              <a:buClr>
                <a:srgbClr val="54595F"/>
              </a:buClr>
              <a:buSzPts val="1600"/>
              <a:buNone/>
            </a:pPr>
            <a:endParaRPr>
              <a:solidFill>
                <a:srgbClr val="282C2E"/>
              </a:solidFill>
              <a:latin typeface="Helvetica Neue Light"/>
              <a:ea typeface="Helvetica Neue Light"/>
              <a:cs typeface="Helvetica Neue Light"/>
              <a:sym typeface="Helvetica Neue Light"/>
            </a:endParaRPr>
          </a:p>
        </p:txBody>
      </p:sp>
      <p:sp>
        <p:nvSpPr>
          <p:cNvPr id="268" name="Google Shape;268;p45"/>
          <p:cNvSpPr txBox="1"/>
          <p:nvPr/>
        </p:nvSpPr>
        <p:spPr>
          <a:xfrm>
            <a:off x="3593400" y="4804217"/>
            <a:ext cx="1957200" cy="264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rgbClr val="2A2C2E"/>
                </a:solidFill>
                <a:latin typeface="Helvetica Neue Light"/>
                <a:ea typeface="Helvetica Neue Light"/>
                <a:cs typeface="Helvetica Neue Light"/>
                <a:sym typeface="Helvetica Neue Light"/>
              </a:rPr>
              <a:t>TELUS Proprietary</a:t>
            </a:r>
            <a:endParaRPr sz="800">
              <a:solidFill>
                <a:srgbClr val="2A2C2E"/>
              </a:solidFill>
              <a:latin typeface="Helvetica Neue Light"/>
              <a:ea typeface="Helvetica Neue Light"/>
              <a:cs typeface="Helvetica Neue Light"/>
              <a:sym typeface="Helvetica Neue Light"/>
            </a:endParaRPr>
          </a:p>
        </p:txBody>
      </p:sp>
      <p:pic>
        <p:nvPicPr>
          <p:cNvPr id="269" name="Google Shape;269;p45"/>
          <p:cNvPicPr preferRelativeResize="0"/>
          <p:nvPr/>
        </p:nvPicPr>
        <p:blipFill>
          <a:blip r:embed="rId4">
            <a:alphaModFix/>
          </a:blip>
          <a:stretch>
            <a:fillRect/>
          </a:stretch>
        </p:blipFill>
        <p:spPr>
          <a:xfrm>
            <a:off x="7965150" y="4737150"/>
            <a:ext cx="1056000" cy="2640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p46"/>
          <p:cNvSpPr txBox="1">
            <a:spLocks noGrp="1"/>
          </p:cNvSpPr>
          <p:nvPr>
            <p:ph type="title"/>
          </p:nvPr>
        </p:nvSpPr>
        <p:spPr>
          <a:xfrm>
            <a:off x="355075" y="484575"/>
            <a:ext cx="3080700" cy="604500"/>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a:t>Components</a:t>
            </a:r>
            <a:endParaRPr sz="3600"/>
          </a:p>
        </p:txBody>
      </p:sp>
      <p:sp>
        <p:nvSpPr>
          <p:cNvPr id="275" name="Google Shape;275;p46"/>
          <p:cNvSpPr txBox="1"/>
          <p:nvPr/>
        </p:nvSpPr>
        <p:spPr>
          <a:xfrm>
            <a:off x="3593400" y="4804217"/>
            <a:ext cx="1957200" cy="264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rgbClr val="2A2C2E"/>
                </a:solidFill>
                <a:latin typeface="Helvetica Neue Light"/>
                <a:ea typeface="Helvetica Neue Light"/>
                <a:cs typeface="Helvetica Neue Light"/>
                <a:sym typeface="Helvetica Neue Light"/>
              </a:rPr>
              <a:t>TELUS Proprietary</a:t>
            </a:r>
            <a:endParaRPr sz="800">
              <a:solidFill>
                <a:srgbClr val="2A2C2E"/>
              </a:solidFill>
              <a:latin typeface="Helvetica Neue Light"/>
              <a:ea typeface="Helvetica Neue Light"/>
              <a:cs typeface="Helvetica Neue Light"/>
              <a:sym typeface="Helvetica Neue Light"/>
            </a:endParaRPr>
          </a:p>
        </p:txBody>
      </p:sp>
      <p:pic>
        <p:nvPicPr>
          <p:cNvPr id="276" name="Google Shape;276;p46"/>
          <p:cNvPicPr preferRelativeResize="0"/>
          <p:nvPr/>
        </p:nvPicPr>
        <p:blipFill>
          <a:blip r:embed="rId3">
            <a:alphaModFix/>
          </a:blip>
          <a:stretch>
            <a:fillRect/>
          </a:stretch>
        </p:blipFill>
        <p:spPr>
          <a:xfrm>
            <a:off x="7965150" y="4737150"/>
            <a:ext cx="1056000" cy="264000"/>
          </a:xfrm>
          <a:prstGeom prst="rect">
            <a:avLst/>
          </a:prstGeom>
          <a:noFill/>
          <a:ln>
            <a:noFill/>
          </a:ln>
        </p:spPr>
      </p:pic>
      <p:sp>
        <p:nvSpPr>
          <p:cNvPr id="277" name="Google Shape;277;p46"/>
          <p:cNvSpPr txBox="1">
            <a:spLocks noGrp="1"/>
          </p:cNvSpPr>
          <p:nvPr>
            <p:ph type="body" idx="4294967295"/>
          </p:nvPr>
        </p:nvSpPr>
        <p:spPr>
          <a:xfrm>
            <a:off x="297775" y="1466700"/>
            <a:ext cx="2448900" cy="32100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sz="1500">
                <a:solidFill>
                  <a:srgbClr val="282C2E"/>
                </a:solidFill>
              </a:rPr>
              <a:t>A reusable UI block</a:t>
            </a:r>
            <a:endParaRPr sz="1500">
              <a:solidFill>
                <a:srgbClr val="282C2E"/>
              </a:solidFill>
            </a:endParaRPr>
          </a:p>
          <a:p>
            <a:pPr marL="0" lvl="0" indent="0" algn="l" rtl="0">
              <a:spcBef>
                <a:spcPts val="1600"/>
              </a:spcBef>
              <a:spcAft>
                <a:spcPts val="0"/>
              </a:spcAft>
              <a:buNone/>
            </a:pPr>
            <a:r>
              <a:rPr lang="en" sz="1500">
                <a:solidFill>
                  <a:srgbClr val="282C2E"/>
                </a:solidFill>
              </a:rPr>
              <a:t>UI is made up of multiple components put together</a:t>
            </a:r>
            <a:endParaRPr sz="1500">
              <a:solidFill>
                <a:srgbClr val="282C2E"/>
              </a:solidFill>
            </a:endParaRPr>
          </a:p>
          <a:p>
            <a:pPr marL="0" lvl="0" indent="0" algn="l" rtl="0">
              <a:spcBef>
                <a:spcPts val="1600"/>
              </a:spcBef>
              <a:spcAft>
                <a:spcPts val="0"/>
              </a:spcAft>
              <a:buNone/>
            </a:pPr>
            <a:r>
              <a:rPr lang="en" sz="1500">
                <a:solidFill>
                  <a:srgbClr val="282C2E"/>
                </a:solidFill>
              </a:rPr>
              <a:t>Allows you to think about each piece of the UI in isolation</a:t>
            </a:r>
            <a:endParaRPr sz="1500">
              <a:solidFill>
                <a:srgbClr val="282C2E"/>
              </a:solidFill>
            </a:endParaRPr>
          </a:p>
          <a:p>
            <a:pPr marL="0" lvl="0" indent="0" algn="l" rtl="0">
              <a:spcBef>
                <a:spcPts val="1600"/>
              </a:spcBef>
              <a:spcAft>
                <a:spcPts val="0"/>
              </a:spcAft>
              <a:buNone/>
            </a:pPr>
            <a:r>
              <a:rPr lang="en" sz="1500">
                <a:solidFill>
                  <a:srgbClr val="282C2E"/>
                </a:solidFill>
              </a:rPr>
              <a:t>Essentially a function that returns HTML elements</a:t>
            </a:r>
            <a:endParaRPr sz="1500">
              <a:solidFill>
                <a:srgbClr val="282C2E"/>
              </a:solidFill>
            </a:endParaRPr>
          </a:p>
          <a:p>
            <a:pPr marL="0" lvl="0" indent="0" algn="l" rtl="0">
              <a:spcBef>
                <a:spcPts val="1600"/>
              </a:spcBef>
              <a:spcAft>
                <a:spcPts val="0"/>
              </a:spcAft>
              <a:buClr>
                <a:schemeClr val="accent5"/>
              </a:buClr>
              <a:buSzPts val="1600"/>
              <a:buFont typeface="Arial"/>
              <a:buNone/>
            </a:pPr>
            <a:endParaRPr sz="1500">
              <a:solidFill>
                <a:srgbClr val="282C2E"/>
              </a:solidFill>
              <a:latin typeface="Helvetica Neue Light"/>
              <a:ea typeface="Helvetica Neue Light"/>
              <a:cs typeface="Helvetica Neue Light"/>
              <a:sym typeface="Helvetica Neue Light"/>
            </a:endParaRPr>
          </a:p>
          <a:p>
            <a:pPr marL="0" lvl="0" indent="0" algn="l" rtl="0">
              <a:spcBef>
                <a:spcPts val="1600"/>
              </a:spcBef>
              <a:spcAft>
                <a:spcPts val="1600"/>
              </a:spcAft>
              <a:buClr>
                <a:srgbClr val="54595F"/>
              </a:buClr>
              <a:buSzPts val="1600"/>
              <a:buNone/>
            </a:pPr>
            <a:endParaRPr sz="1500">
              <a:solidFill>
                <a:srgbClr val="282C2E"/>
              </a:solidFill>
              <a:latin typeface="Helvetica Neue Light"/>
              <a:ea typeface="Helvetica Neue Light"/>
              <a:cs typeface="Helvetica Neue Light"/>
              <a:sym typeface="Helvetica Neue Light"/>
            </a:endParaRPr>
          </a:p>
        </p:txBody>
      </p:sp>
      <p:pic>
        <p:nvPicPr>
          <p:cNvPr id="278" name="Google Shape;278;p46"/>
          <p:cNvPicPr preferRelativeResize="0"/>
          <p:nvPr/>
        </p:nvPicPr>
        <p:blipFill rotWithShape="1">
          <a:blip r:embed="rId4">
            <a:alphaModFix/>
          </a:blip>
          <a:srcRect b="68984"/>
          <a:stretch/>
        </p:blipFill>
        <p:spPr>
          <a:xfrm>
            <a:off x="2996525" y="1950325"/>
            <a:ext cx="6034100" cy="935750"/>
          </a:xfrm>
          <a:prstGeom prst="rect">
            <a:avLst/>
          </a:prstGeom>
          <a:noFill/>
          <a:ln>
            <a:noFill/>
          </a:ln>
        </p:spPr>
      </p:pic>
      <p:sp>
        <p:nvSpPr>
          <p:cNvPr id="279" name="Google Shape;279;p46"/>
          <p:cNvSpPr/>
          <p:nvPr/>
        </p:nvSpPr>
        <p:spPr>
          <a:xfrm>
            <a:off x="2899100" y="2042000"/>
            <a:ext cx="6198300" cy="558300"/>
          </a:xfrm>
          <a:prstGeom prst="rect">
            <a:avLst/>
          </a:prstGeom>
          <a:noFill/>
          <a:ln w="28575" cap="flat" cmpd="sng">
            <a:solidFill>
              <a:srgbClr val="2B8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80" name="Google Shape;280;p46"/>
          <p:cNvCxnSpPr/>
          <p:nvPr/>
        </p:nvCxnSpPr>
        <p:spPr>
          <a:xfrm rot="10800000" flipH="1">
            <a:off x="4074475" y="1595925"/>
            <a:ext cx="331500" cy="462000"/>
          </a:xfrm>
          <a:prstGeom prst="straightConnector1">
            <a:avLst/>
          </a:prstGeom>
          <a:noFill/>
          <a:ln w="19050" cap="flat" cmpd="sng">
            <a:solidFill>
              <a:srgbClr val="2B8000"/>
            </a:solidFill>
            <a:prstDash val="solid"/>
            <a:round/>
            <a:headEnd type="none" w="med" len="med"/>
            <a:tailEnd type="none" w="med" len="med"/>
          </a:ln>
        </p:spPr>
      </p:cxnSp>
      <p:cxnSp>
        <p:nvCxnSpPr>
          <p:cNvPr id="281" name="Google Shape;281;p46"/>
          <p:cNvCxnSpPr/>
          <p:nvPr/>
        </p:nvCxnSpPr>
        <p:spPr>
          <a:xfrm>
            <a:off x="4405975" y="1595925"/>
            <a:ext cx="602700" cy="0"/>
          </a:xfrm>
          <a:prstGeom prst="straightConnector1">
            <a:avLst/>
          </a:prstGeom>
          <a:noFill/>
          <a:ln w="19050" cap="flat" cmpd="sng">
            <a:solidFill>
              <a:srgbClr val="2B8000"/>
            </a:solidFill>
            <a:prstDash val="solid"/>
            <a:round/>
            <a:headEnd type="none" w="med" len="med"/>
            <a:tailEnd type="none" w="med" len="med"/>
          </a:ln>
        </p:spPr>
      </p:cxnSp>
      <p:sp>
        <p:nvSpPr>
          <p:cNvPr id="282" name="Google Shape;282;p46"/>
          <p:cNvSpPr txBox="1"/>
          <p:nvPr/>
        </p:nvSpPr>
        <p:spPr>
          <a:xfrm>
            <a:off x="4375850" y="1319300"/>
            <a:ext cx="7284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latin typeface="Helvetica Neue Light"/>
                <a:ea typeface="Helvetica Neue Light"/>
                <a:cs typeface="Helvetica Neue Light"/>
                <a:sym typeface="Helvetica Neue Light"/>
              </a:rPr>
              <a:t>Nav bar</a:t>
            </a:r>
            <a:endParaRPr sz="1100">
              <a:latin typeface="Helvetica Neue Light"/>
              <a:ea typeface="Helvetica Neue Light"/>
              <a:cs typeface="Helvetica Neue Light"/>
              <a:sym typeface="Helvetica Neue Light"/>
            </a:endParaRPr>
          </a:p>
        </p:txBody>
      </p:sp>
      <p:sp>
        <p:nvSpPr>
          <p:cNvPr id="283" name="Google Shape;283;p46"/>
          <p:cNvSpPr/>
          <p:nvPr/>
        </p:nvSpPr>
        <p:spPr>
          <a:xfrm>
            <a:off x="8448250" y="2135300"/>
            <a:ext cx="264000" cy="371700"/>
          </a:xfrm>
          <a:prstGeom prst="rect">
            <a:avLst/>
          </a:prstGeom>
          <a:noFill/>
          <a:ln w="28575" cap="flat" cmpd="sng">
            <a:solidFill>
              <a:srgbClr val="2B8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46"/>
          <p:cNvSpPr/>
          <p:nvPr/>
        </p:nvSpPr>
        <p:spPr>
          <a:xfrm>
            <a:off x="8712250" y="2135300"/>
            <a:ext cx="264000" cy="371700"/>
          </a:xfrm>
          <a:prstGeom prst="rect">
            <a:avLst/>
          </a:prstGeom>
          <a:noFill/>
          <a:ln w="28575" cap="flat" cmpd="sng">
            <a:solidFill>
              <a:srgbClr val="2B8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46"/>
          <p:cNvSpPr/>
          <p:nvPr/>
        </p:nvSpPr>
        <p:spPr>
          <a:xfrm>
            <a:off x="5059475" y="2135300"/>
            <a:ext cx="567300" cy="371700"/>
          </a:xfrm>
          <a:prstGeom prst="rect">
            <a:avLst/>
          </a:prstGeom>
          <a:noFill/>
          <a:ln w="28575" cap="flat" cmpd="sng">
            <a:solidFill>
              <a:srgbClr val="2B8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86" name="Google Shape;286;p46"/>
          <p:cNvCxnSpPr/>
          <p:nvPr/>
        </p:nvCxnSpPr>
        <p:spPr>
          <a:xfrm rot="10800000" flipH="1">
            <a:off x="5261600" y="1673300"/>
            <a:ext cx="331500" cy="462000"/>
          </a:xfrm>
          <a:prstGeom prst="straightConnector1">
            <a:avLst/>
          </a:prstGeom>
          <a:noFill/>
          <a:ln w="19050" cap="flat" cmpd="sng">
            <a:solidFill>
              <a:srgbClr val="2B8000"/>
            </a:solidFill>
            <a:prstDash val="solid"/>
            <a:round/>
            <a:headEnd type="none" w="med" len="med"/>
            <a:tailEnd type="none" w="med" len="med"/>
          </a:ln>
        </p:spPr>
      </p:cxnSp>
      <p:cxnSp>
        <p:nvCxnSpPr>
          <p:cNvPr id="287" name="Google Shape;287;p46"/>
          <p:cNvCxnSpPr/>
          <p:nvPr/>
        </p:nvCxnSpPr>
        <p:spPr>
          <a:xfrm>
            <a:off x="5593100" y="1673300"/>
            <a:ext cx="602700" cy="0"/>
          </a:xfrm>
          <a:prstGeom prst="straightConnector1">
            <a:avLst/>
          </a:prstGeom>
          <a:noFill/>
          <a:ln w="19050" cap="flat" cmpd="sng">
            <a:solidFill>
              <a:srgbClr val="2B8000"/>
            </a:solidFill>
            <a:prstDash val="solid"/>
            <a:round/>
            <a:headEnd type="none" w="med" len="med"/>
            <a:tailEnd type="none" w="med" len="med"/>
          </a:ln>
        </p:spPr>
      </p:cxnSp>
      <p:sp>
        <p:nvSpPr>
          <p:cNvPr id="288" name="Google Shape;288;p46"/>
          <p:cNvSpPr txBox="1"/>
          <p:nvPr/>
        </p:nvSpPr>
        <p:spPr>
          <a:xfrm>
            <a:off x="5530250" y="1391925"/>
            <a:ext cx="7284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latin typeface="Helvetica Neue Light"/>
                <a:ea typeface="Helvetica Neue Light"/>
                <a:cs typeface="Helvetica Neue Light"/>
                <a:sym typeface="Helvetica Neue Light"/>
              </a:rPr>
              <a:t>Nav Item</a:t>
            </a:r>
            <a:endParaRPr sz="1100">
              <a:latin typeface="Helvetica Neue Light"/>
              <a:ea typeface="Helvetica Neue Light"/>
              <a:cs typeface="Helvetica Neue Light"/>
              <a:sym typeface="Helvetica Neue Light"/>
            </a:endParaRPr>
          </a:p>
        </p:txBody>
      </p:sp>
      <p:cxnSp>
        <p:nvCxnSpPr>
          <p:cNvPr id="289" name="Google Shape;289;p46"/>
          <p:cNvCxnSpPr/>
          <p:nvPr/>
        </p:nvCxnSpPr>
        <p:spPr>
          <a:xfrm rot="10800000">
            <a:off x="8122750" y="1668550"/>
            <a:ext cx="346800" cy="462000"/>
          </a:xfrm>
          <a:prstGeom prst="straightConnector1">
            <a:avLst/>
          </a:prstGeom>
          <a:noFill/>
          <a:ln w="19050" cap="flat" cmpd="sng">
            <a:solidFill>
              <a:srgbClr val="2B8000"/>
            </a:solidFill>
            <a:prstDash val="solid"/>
            <a:round/>
            <a:headEnd type="none" w="med" len="med"/>
            <a:tailEnd type="none" w="med" len="med"/>
          </a:ln>
        </p:spPr>
      </p:cxnSp>
      <p:cxnSp>
        <p:nvCxnSpPr>
          <p:cNvPr id="290" name="Google Shape;290;p46"/>
          <p:cNvCxnSpPr/>
          <p:nvPr/>
        </p:nvCxnSpPr>
        <p:spPr>
          <a:xfrm rot="10800000">
            <a:off x="7492046" y="1668550"/>
            <a:ext cx="630600" cy="0"/>
          </a:xfrm>
          <a:prstGeom prst="straightConnector1">
            <a:avLst/>
          </a:prstGeom>
          <a:noFill/>
          <a:ln w="19050" cap="flat" cmpd="sng">
            <a:solidFill>
              <a:srgbClr val="2B8000"/>
            </a:solidFill>
            <a:prstDash val="solid"/>
            <a:round/>
            <a:headEnd type="none" w="med" len="med"/>
            <a:tailEnd type="none" w="med" len="med"/>
          </a:ln>
        </p:spPr>
      </p:cxnSp>
      <p:sp>
        <p:nvSpPr>
          <p:cNvPr id="291" name="Google Shape;291;p46"/>
          <p:cNvSpPr txBox="1"/>
          <p:nvPr/>
        </p:nvSpPr>
        <p:spPr>
          <a:xfrm flipH="1">
            <a:off x="7391871" y="1391925"/>
            <a:ext cx="7623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latin typeface="Helvetica Neue Light"/>
                <a:ea typeface="Helvetica Neue Light"/>
                <a:cs typeface="Helvetica Neue Light"/>
                <a:sym typeface="Helvetica Neue Light"/>
              </a:rPr>
              <a:t>Tooltip</a:t>
            </a:r>
            <a:endParaRPr sz="1100">
              <a:latin typeface="Helvetica Neue Light"/>
              <a:ea typeface="Helvetica Neue Light"/>
              <a:cs typeface="Helvetica Neue Light"/>
              <a:sym typeface="Helvetica Neue Light"/>
            </a:endParaRPr>
          </a:p>
        </p:txBody>
      </p:sp>
      <p:cxnSp>
        <p:nvCxnSpPr>
          <p:cNvPr id="292" name="Google Shape;292;p46"/>
          <p:cNvCxnSpPr/>
          <p:nvPr/>
        </p:nvCxnSpPr>
        <p:spPr>
          <a:xfrm rot="10800000">
            <a:off x="8608325" y="1483150"/>
            <a:ext cx="266400" cy="647400"/>
          </a:xfrm>
          <a:prstGeom prst="straightConnector1">
            <a:avLst/>
          </a:prstGeom>
          <a:noFill/>
          <a:ln w="19050" cap="flat" cmpd="sng">
            <a:solidFill>
              <a:srgbClr val="2B8000"/>
            </a:solidFill>
            <a:prstDash val="solid"/>
            <a:round/>
            <a:headEnd type="none" w="med" len="med"/>
            <a:tailEnd type="none" w="med" len="med"/>
          </a:ln>
        </p:spPr>
      </p:cxnSp>
      <p:cxnSp>
        <p:nvCxnSpPr>
          <p:cNvPr id="293" name="Google Shape;293;p46"/>
          <p:cNvCxnSpPr/>
          <p:nvPr/>
        </p:nvCxnSpPr>
        <p:spPr>
          <a:xfrm rot="10800000">
            <a:off x="8123628" y="1483156"/>
            <a:ext cx="484500" cy="0"/>
          </a:xfrm>
          <a:prstGeom prst="straightConnector1">
            <a:avLst/>
          </a:prstGeom>
          <a:noFill/>
          <a:ln w="19050" cap="flat" cmpd="sng">
            <a:solidFill>
              <a:srgbClr val="2B8000"/>
            </a:solidFill>
            <a:prstDash val="solid"/>
            <a:round/>
            <a:headEnd type="none" w="med" len="med"/>
            <a:tailEnd type="none" w="med" len="med"/>
          </a:ln>
        </p:spPr>
      </p:cxnSp>
      <p:sp>
        <p:nvSpPr>
          <p:cNvPr id="294" name="Google Shape;294;p46"/>
          <p:cNvSpPr txBox="1"/>
          <p:nvPr/>
        </p:nvSpPr>
        <p:spPr>
          <a:xfrm flipH="1">
            <a:off x="8076623" y="1206025"/>
            <a:ext cx="8490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latin typeface="Helvetica Neue Light"/>
                <a:ea typeface="Helvetica Neue Light"/>
                <a:cs typeface="Helvetica Neue Light"/>
                <a:sym typeface="Helvetica Neue Light"/>
              </a:rPr>
              <a:t>Search</a:t>
            </a:r>
            <a:endParaRPr sz="1100">
              <a:latin typeface="Helvetica Neue Light"/>
              <a:ea typeface="Helvetica Neue Light"/>
              <a:cs typeface="Helvetica Neue Light"/>
              <a:sym typeface="Helvetica Neue Light"/>
            </a:endParaRPr>
          </a:p>
        </p:txBody>
      </p:sp>
      <p:pic>
        <p:nvPicPr>
          <p:cNvPr id="295" name="Google Shape;295;p46"/>
          <p:cNvPicPr preferRelativeResize="0"/>
          <p:nvPr/>
        </p:nvPicPr>
        <p:blipFill>
          <a:blip r:embed="rId5">
            <a:alphaModFix/>
          </a:blip>
          <a:stretch>
            <a:fillRect/>
          </a:stretch>
        </p:blipFill>
        <p:spPr>
          <a:xfrm>
            <a:off x="4023025" y="2987425"/>
            <a:ext cx="3843900" cy="963300"/>
          </a:xfrm>
          <a:prstGeom prst="roundRect">
            <a:avLst>
              <a:gd name="adj" fmla="val 9034"/>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pic>
        <p:nvPicPr>
          <p:cNvPr id="300" name="Google Shape;300;p47"/>
          <p:cNvPicPr preferRelativeResize="0"/>
          <p:nvPr/>
        </p:nvPicPr>
        <p:blipFill rotWithShape="1">
          <a:blip r:embed="rId3">
            <a:alphaModFix/>
          </a:blip>
          <a:srcRect l="79817" t="3777" b="44255"/>
          <a:stretch/>
        </p:blipFill>
        <p:spPr>
          <a:xfrm rot="-5400000" flipH="1">
            <a:off x="7034750" y="-679997"/>
            <a:ext cx="1429250" cy="2789251"/>
          </a:xfrm>
          <a:prstGeom prst="rect">
            <a:avLst/>
          </a:prstGeom>
          <a:noFill/>
          <a:ln>
            <a:noFill/>
          </a:ln>
        </p:spPr>
      </p:pic>
      <p:sp>
        <p:nvSpPr>
          <p:cNvPr id="301" name="Google Shape;301;p47"/>
          <p:cNvSpPr txBox="1">
            <a:spLocks noGrp="1"/>
          </p:cNvSpPr>
          <p:nvPr>
            <p:ph type="title"/>
          </p:nvPr>
        </p:nvSpPr>
        <p:spPr>
          <a:xfrm>
            <a:off x="355075" y="484575"/>
            <a:ext cx="5453100" cy="604500"/>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a:t>State </a:t>
            </a:r>
            <a:endParaRPr sz="3600"/>
          </a:p>
        </p:txBody>
      </p:sp>
      <p:sp>
        <p:nvSpPr>
          <p:cNvPr id="302" name="Google Shape;302;p47"/>
          <p:cNvSpPr txBox="1"/>
          <p:nvPr/>
        </p:nvSpPr>
        <p:spPr>
          <a:xfrm>
            <a:off x="3593400" y="4804217"/>
            <a:ext cx="1957200" cy="264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rgbClr val="2A2C2E"/>
                </a:solidFill>
                <a:latin typeface="Helvetica Neue Light"/>
                <a:ea typeface="Helvetica Neue Light"/>
                <a:cs typeface="Helvetica Neue Light"/>
                <a:sym typeface="Helvetica Neue Light"/>
              </a:rPr>
              <a:t>TELUS Proprietary</a:t>
            </a:r>
            <a:endParaRPr sz="800">
              <a:solidFill>
                <a:srgbClr val="2A2C2E"/>
              </a:solidFill>
              <a:latin typeface="Helvetica Neue Light"/>
              <a:ea typeface="Helvetica Neue Light"/>
              <a:cs typeface="Helvetica Neue Light"/>
              <a:sym typeface="Helvetica Neue Light"/>
            </a:endParaRPr>
          </a:p>
        </p:txBody>
      </p:sp>
      <p:pic>
        <p:nvPicPr>
          <p:cNvPr id="303" name="Google Shape;303;p47"/>
          <p:cNvPicPr preferRelativeResize="0"/>
          <p:nvPr/>
        </p:nvPicPr>
        <p:blipFill>
          <a:blip r:embed="rId4">
            <a:alphaModFix/>
          </a:blip>
          <a:stretch>
            <a:fillRect/>
          </a:stretch>
        </p:blipFill>
        <p:spPr>
          <a:xfrm>
            <a:off x="7965150" y="4737150"/>
            <a:ext cx="1056000" cy="264000"/>
          </a:xfrm>
          <a:prstGeom prst="rect">
            <a:avLst/>
          </a:prstGeom>
          <a:noFill/>
          <a:ln>
            <a:noFill/>
          </a:ln>
        </p:spPr>
      </p:pic>
      <p:sp>
        <p:nvSpPr>
          <p:cNvPr id="304" name="Google Shape;304;p47"/>
          <p:cNvSpPr txBox="1">
            <a:spLocks noGrp="1"/>
          </p:cNvSpPr>
          <p:nvPr>
            <p:ph type="body" idx="4294967295"/>
          </p:nvPr>
        </p:nvSpPr>
        <p:spPr>
          <a:xfrm>
            <a:off x="507325" y="1372075"/>
            <a:ext cx="3569400" cy="27855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sz="1700">
                <a:solidFill>
                  <a:srgbClr val="282C2E"/>
                </a:solidFill>
              </a:rPr>
              <a:t>Each React component has a built-in state object</a:t>
            </a:r>
            <a:endParaRPr sz="1700">
              <a:solidFill>
                <a:srgbClr val="282C2E"/>
              </a:solidFill>
            </a:endParaRPr>
          </a:p>
          <a:p>
            <a:pPr marL="0" lvl="0" indent="0" algn="l" rtl="0">
              <a:spcBef>
                <a:spcPts val="1600"/>
              </a:spcBef>
              <a:spcAft>
                <a:spcPts val="0"/>
              </a:spcAft>
              <a:buNone/>
            </a:pPr>
            <a:r>
              <a:rPr lang="en" sz="1700">
                <a:solidFill>
                  <a:srgbClr val="282C2E"/>
                </a:solidFill>
              </a:rPr>
              <a:t>State stores properties that belong to the component and affect its appearance</a:t>
            </a:r>
            <a:endParaRPr sz="1700">
              <a:solidFill>
                <a:srgbClr val="282C2E"/>
              </a:solidFill>
            </a:endParaRPr>
          </a:p>
          <a:p>
            <a:pPr marL="0" lvl="0" indent="0" algn="l" rtl="0">
              <a:spcBef>
                <a:spcPts val="1600"/>
              </a:spcBef>
              <a:spcAft>
                <a:spcPts val="0"/>
              </a:spcAft>
              <a:buNone/>
            </a:pPr>
            <a:r>
              <a:rPr lang="en" sz="1700">
                <a:solidFill>
                  <a:srgbClr val="282C2E"/>
                </a:solidFill>
              </a:rPr>
              <a:t>When state changes, the component is re-rendered</a:t>
            </a:r>
            <a:endParaRPr sz="1700">
              <a:solidFill>
                <a:srgbClr val="282C2E"/>
              </a:solidFill>
              <a:latin typeface="Helvetica Neue Light"/>
              <a:ea typeface="Helvetica Neue Light"/>
              <a:cs typeface="Helvetica Neue Light"/>
              <a:sym typeface="Helvetica Neue Light"/>
            </a:endParaRPr>
          </a:p>
          <a:p>
            <a:pPr marL="0" lvl="0" indent="0" algn="l" rtl="0">
              <a:spcBef>
                <a:spcPts val="1600"/>
              </a:spcBef>
              <a:spcAft>
                <a:spcPts val="0"/>
              </a:spcAft>
              <a:buClr>
                <a:schemeClr val="accent5"/>
              </a:buClr>
              <a:buSzPts val="1600"/>
              <a:buFont typeface="Arial"/>
              <a:buNone/>
            </a:pPr>
            <a:endParaRPr sz="1700">
              <a:solidFill>
                <a:srgbClr val="282C2E"/>
              </a:solidFill>
              <a:latin typeface="Helvetica Neue Light"/>
              <a:ea typeface="Helvetica Neue Light"/>
              <a:cs typeface="Helvetica Neue Light"/>
              <a:sym typeface="Helvetica Neue Light"/>
            </a:endParaRPr>
          </a:p>
          <a:p>
            <a:pPr marL="0" lvl="0" indent="0" algn="l" rtl="0">
              <a:spcBef>
                <a:spcPts val="1600"/>
              </a:spcBef>
              <a:spcAft>
                <a:spcPts val="1600"/>
              </a:spcAft>
              <a:buClr>
                <a:srgbClr val="54595F"/>
              </a:buClr>
              <a:buSzPts val="1600"/>
              <a:buNone/>
            </a:pPr>
            <a:endParaRPr sz="1700">
              <a:solidFill>
                <a:srgbClr val="282C2E"/>
              </a:solidFill>
              <a:latin typeface="Helvetica Neue Light"/>
              <a:ea typeface="Helvetica Neue Light"/>
              <a:cs typeface="Helvetica Neue Light"/>
              <a:sym typeface="Helvetica Neue Light"/>
            </a:endParaRPr>
          </a:p>
        </p:txBody>
      </p:sp>
      <p:pic>
        <p:nvPicPr>
          <p:cNvPr id="305" name="Google Shape;305;p47"/>
          <p:cNvPicPr preferRelativeResize="0"/>
          <p:nvPr/>
        </p:nvPicPr>
        <p:blipFill>
          <a:blip r:embed="rId5">
            <a:alphaModFix/>
          </a:blip>
          <a:stretch>
            <a:fillRect/>
          </a:stretch>
        </p:blipFill>
        <p:spPr>
          <a:xfrm>
            <a:off x="4235000" y="1340637"/>
            <a:ext cx="4389600" cy="2462100"/>
          </a:xfrm>
          <a:prstGeom prst="roundRect">
            <a:avLst>
              <a:gd name="adj" fmla="val 4403"/>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Google Shape;310;p48"/>
          <p:cNvSpPr txBox="1">
            <a:spLocks noGrp="1"/>
          </p:cNvSpPr>
          <p:nvPr>
            <p:ph type="title"/>
          </p:nvPr>
        </p:nvSpPr>
        <p:spPr>
          <a:xfrm>
            <a:off x="355075" y="484575"/>
            <a:ext cx="5453100" cy="604500"/>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3600"/>
              <a:t>Props</a:t>
            </a:r>
            <a:endParaRPr sz="3600"/>
          </a:p>
        </p:txBody>
      </p:sp>
      <p:sp>
        <p:nvSpPr>
          <p:cNvPr id="311" name="Google Shape;311;p48"/>
          <p:cNvSpPr txBox="1">
            <a:spLocks noGrp="1"/>
          </p:cNvSpPr>
          <p:nvPr>
            <p:ph type="body" idx="4294967295"/>
          </p:nvPr>
        </p:nvSpPr>
        <p:spPr>
          <a:xfrm>
            <a:off x="355075" y="1161075"/>
            <a:ext cx="5845800" cy="2785500"/>
          </a:xfrm>
          <a:prstGeom prst="rect">
            <a:avLst/>
          </a:prstGeom>
          <a:noFill/>
          <a:ln>
            <a:noFill/>
          </a:ln>
        </p:spPr>
        <p:txBody>
          <a:bodyPr spcFirstLastPara="1" wrap="square" lIns="91425" tIns="45700" rIns="91425" bIns="45700" anchor="t" anchorCtr="0">
            <a:noAutofit/>
          </a:bodyPr>
          <a:lstStyle/>
          <a:p>
            <a:pPr marL="0" lvl="0" indent="0" algn="l" rtl="0">
              <a:spcBef>
                <a:spcPts val="450"/>
              </a:spcBef>
              <a:spcAft>
                <a:spcPts val="0"/>
              </a:spcAft>
              <a:buClr>
                <a:srgbClr val="54595F"/>
              </a:buClr>
              <a:buSzPts val="1600"/>
              <a:buNone/>
            </a:pPr>
            <a:r>
              <a:rPr lang="en" sz="1700">
                <a:solidFill>
                  <a:srgbClr val="282C2E"/>
                </a:solidFill>
              </a:rPr>
              <a:t>Similar concept to function arguments in plain JS</a:t>
            </a:r>
            <a:endParaRPr sz="1700">
              <a:solidFill>
                <a:srgbClr val="282C2E"/>
              </a:solidFill>
            </a:endParaRPr>
          </a:p>
          <a:p>
            <a:pPr marL="0" lvl="0" indent="0" algn="l" rtl="0">
              <a:spcBef>
                <a:spcPts val="1600"/>
              </a:spcBef>
              <a:spcAft>
                <a:spcPts val="0"/>
              </a:spcAft>
              <a:buClr>
                <a:srgbClr val="54595F"/>
              </a:buClr>
              <a:buSzPts val="1600"/>
              <a:buNone/>
            </a:pPr>
            <a:r>
              <a:rPr lang="en" sz="1700">
                <a:solidFill>
                  <a:srgbClr val="282C2E"/>
                </a:solidFill>
              </a:rPr>
              <a:t>Passing data between components is done through props</a:t>
            </a:r>
            <a:endParaRPr sz="1700">
              <a:solidFill>
                <a:srgbClr val="282C2E"/>
              </a:solidFill>
            </a:endParaRPr>
          </a:p>
          <a:p>
            <a:pPr marL="0" lvl="0" indent="0" algn="l" rtl="0">
              <a:spcBef>
                <a:spcPts val="1600"/>
              </a:spcBef>
              <a:spcAft>
                <a:spcPts val="0"/>
              </a:spcAft>
              <a:buClr>
                <a:srgbClr val="54595F"/>
              </a:buClr>
              <a:buSzPts val="1600"/>
              <a:buNone/>
            </a:pPr>
            <a:r>
              <a:rPr lang="en" sz="1700">
                <a:solidFill>
                  <a:srgbClr val="282C2E"/>
                </a:solidFill>
              </a:rPr>
              <a:t>Props are passed one-way - from parent to child components</a:t>
            </a:r>
            <a:endParaRPr sz="1700">
              <a:solidFill>
                <a:srgbClr val="282C2E"/>
              </a:solidFill>
            </a:endParaRPr>
          </a:p>
          <a:p>
            <a:pPr marL="0" lvl="0" indent="0" algn="l" rtl="0">
              <a:spcBef>
                <a:spcPts val="1600"/>
              </a:spcBef>
              <a:spcAft>
                <a:spcPts val="0"/>
              </a:spcAft>
              <a:buClr>
                <a:srgbClr val="54595F"/>
              </a:buClr>
              <a:buSzPts val="1600"/>
              <a:buNone/>
            </a:pPr>
            <a:r>
              <a:rPr lang="en" sz="1700">
                <a:solidFill>
                  <a:srgbClr val="282C2E"/>
                </a:solidFill>
              </a:rPr>
              <a:t>Props allow you to create generic components that behave differently based on the given props </a:t>
            </a:r>
            <a:endParaRPr sz="1700">
              <a:solidFill>
                <a:srgbClr val="282C2E"/>
              </a:solidFill>
            </a:endParaRPr>
          </a:p>
          <a:p>
            <a:pPr marL="0" lvl="0" indent="0" algn="l" rtl="0">
              <a:spcBef>
                <a:spcPts val="1600"/>
              </a:spcBef>
              <a:spcAft>
                <a:spcPts val="0"/>
              </a:spcAft>
              <a:buClr>
                <a:srgbClr val="54595F"/>
              </a:buClr>
              <a:buSzPts val="1600"/>
              <a:buNone/>
            </a:pPr>
            <a:endParaRPr sz="1700">
              <a:solidFill>
                <a:srgbClr val="282C2E"/>
              </a:solidFill>
            </a:endParaRPr>
          </a:p>
          <a:p>
            <a:pPr marL="0" lvl="0" indent="0" algn="l" rtl="0">
              <a:spcBef>
                <a:spcPts val="1600"/>
              </a:spcBef>
              <a:spcAft>
                <a:spcPts val="1600"/>
              </a:spcAft>
              <a:buClr>
                <a:srgbClr val="54595F"/>
              </a:buClr>
              <a:buSzPts val="1600"/>
              <a:buNone/>
            </a:pPr>
            <a:endParaRPr sz="1700">
              <a:solidFill>
                <a:srgbClr val="282C2E"/>
              </a:solidFill>
            </a:endParaRPr>
          </a:p>
        </p:txBody>
      </p:sp>
      <p:sp>
        <p:nvSpPr>
          <p:cNvPr id="312" name="Google Shape;312;p48"/>
          <p:cNvSpPr txBox="1"/>
          <p:nvPr/>
        </p:nvSpPr>
        <p:spPr>
          <a:xfrm>
            <a:off x="3593400" y="4804217"/>
            <a:ext cx="1957200" cy="264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rgbClr val="2A2C2E"/>
                </a:solidFill>
                <a:latin typeface="Helvetica Neue Light"/>
                <a:ea typeface="Helvetica Neue Light"/>
                <a:cs typeface="Helvetica Neue Light"/>
                <a:sym typeface="Helvetica Neue Light"/>
              </a:rPr>
              <a:t>TELUS Proprietary</a:t>
            </a:r>
            <a:endParaRPr sz="800">
              <a:solidFill>
                <a:srgbClr val="2A2C2E"/>
              </a:solidFill>
              <a:latin typeface="Helvetica Neue Light"/>
              <a:ea typeface="Helvetica Neue Light"/>
              <a:cs typeface="Helvetica Neue Light"/>
              <a:sym typeface="Helvetica Neue Light"/>
            </a:endParaRPr>
          </a:p>
        </p:txBody>
      </p:sp>
      <p:pic>
        <p:nvPicPr>
          <p:cNvPr id="313" name="Google Shape;313;p48"/>
          <p:cNvPicPr preferRelativeResize="0"/>
          <p:nvPr/>
        </p:nvPicPr>
        <p:blipFill>
          <a:blip r:embed="rId3">
            <a:alphaModFix/>
          </a:blip>
          <a:stretch>
            <a:fillRect/>
          </a:stretch>
        </p:blipFill>
        <p:spPr>
          <a:xfrm>
            <a:off x="7965150" y="4737150"/>
            <a:ext cx="1056000" cy="264000"/>
          </a:xfrm>
          <a:prstGeom prst="rect">
            <a:avLst/>
          </a:prstGeom>
          <a:noFill/>
          <a:ln>
            <a:noFill/>
          </a:ln>
        </p:spPr>
      </p:pic>
      <p:pic>
        <p:nvPicPr>
          <p:cNvPr id="314" name="Google Shape;314;p48"/>
          <p:cNvPicPr preferRelativeResize="0"/>
          <p:nvPr/>
        </p:nvPicPr>
        <p:blipFill>
          <a:blip r:embed="rId4">
            <a:alphaModFix/>
          </a:blip>
          <a:stretch>
            <a:fillRect/>
          </a:stretch>
        </p:blipFill>
        <p:spPr>
          <a:xfrm>
            <a:off x="441625" y="3898950"/>
            <a:ext cx="3171000" cy="794700"/>
          </a:xfrm>
          <a:prstGeom prst="roundRect">
            <a:avLst>
              <a:gd name="adj" fmla="val 8549"/>
            </a:avLst>
          </a:prstGeom>
          <a:noFill/>
          <a:ln>
            <a:noFill/>
          </a:ln>
        </p:spPr>
      </p:pic>
      <p:grpSp>
        <p:nvGrpSpPr>
          <p:cNvPr id="315" name="Google Shape;315;p48"/>
          <p:cNvGrpSpPr/>
          <p:nvPr/>
        </p:nvGrpSpPr>
        <p:grpSpPr>
          <a:xfrm>
            <a:off x="6134075" y="1429253"/>
            <a:ext cx="2838500" cy="2019735"/>
            <a:chOff x="5924525" y="1486403"/>
            <a:chExt cx="2838500" cy="2019735"/>
          </a:xfrm>
        </p:grpSpPr>
        <p:pic>
          <p:nvPicPr>
            <p:cNvPr id="316" name="Google Shape;316;p48"/>
            <p:cNvPicPr preferRelativeResize="0"/>
            <p:nvPr/>
          </p:nvPicPr>
          <p:blipFill>
            <a:blip r:embed="rId5">
              <a:alphaModFix/>
            </a:blip>
            <a:stretch>
              <a:fillRect/>
            </a:stretch>
          </p:blipFill>
          <p:spPr>
            <a:xfrm>
              <a:off x="6034175" y="1486403"/>
              <a:ext cx="2638325" cy="2019735"/>
            </a:xfrm>
            <a:prstGeom prst="rect">
              <a:avLst/>
            </a:prstGeom>
            <a:noFill/>
            <a:ln>
              <a:noFill/>
            </a:ln>
          </p:spPr>
        </p:pic>
        <p:sp>
          <p:nvSpPr>
            <p:cNvPr id="317" name="Google Shape;317;p48"/>
            <p:cNvSpPr/>
            <p:nvPr/>
          </p:nvSpPr>
          <p:spPr>
            <a:xfrm>
              <a:off x="7767625" y="2243150"/>
              <a:ext cx="995400" cy="264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48"/>
            <p:cNvSpPr/>
            <p:nvPr/>
          </p:nvSpPr>
          <p:spPr>
            <a:xfrm>
              <a:off x="5924525" y="3176600"/>
              <a:ext cx="995400" cy="264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grpSp>
        <p:nvGrpSpPr>
          <p:cNvPr id="323" name="Google Shape;323;p49"/>
          <p:cNvGrpSpPr/>
          <p:nvPr/>
        </p:nvGrpSpPr>
        <p:grpSpPr>
          <a:xfrm>
            <a:off x="7581774" y="3456334"/>
            <a:ext cx="1439376" cy="1152015"/>
            <a:chOff x="6816599" y="2939834"/>
            <a:chExt cx="1439376" cy="1152015"/>
          </a:xfrm>
        </p:grpSpPr>
        <p:pic>
          <p:nvPicPr>
            <p:cNvPr id="324" name="Google Shape;324;p49"/>
            <p:cNvPicPr preferRelativeResize="0"/>
            <p:nvPr/>
          </p:nvPicPr>
          <p:blipFill rotWithShape="1">
            <a:blip r:embed="rId3">
              <a:alphaModFix/>
            </a:blip>
            <a:srcRect l="6909" t="8608" r="3468" b="13279"/>
            <a:stretch/>
          </p:blipFill>
          <p:spPr>
            <a:xfrm flipH="1">
              <a:off x="7144950" y="2939834"/>
              <a:ext cx="1111025" cy="1152015"/>
            </a:xfrm>
            <a:prstGeom prst="rect">
              <a:avLst/>
            </a:prstGeom>
            <a:noFill/>
            <a:ln>
              <a:noFill/>
            </a:ln>
          </p:spPr>
        </p:pic>
        <p:pic>
          <p:nvPicPr>
            <p:cNvPr id="325" name="Google Shape;325;p49"/>
            <p:cNvPicPr preferRelativeResize="0"/>
            <p:nvPr/>
          </p:nvPicPr>
          <p:blipFill rotWithShape="1">
            <a:blip r:embed="rId4">
              <a:alphaModFix amt="15000"/>
            </a:blip>
            <a:srcRect l="5388" t="21057" r="4659" b="16309"/>
            <a:stretch/>
          </p:blipFill>
          <p:spPr>
            <a:xfrm>
              <a:off x="6882550" y="3874775"/>
              <a:ext cx="468650" cy="112900"/>
            </a:xfrm>
            <a:prstGeom prst="rect">
              <a:avLst/>
            </a:prstGeom>
            <a:noFill/>
            <a:ln>
              <a:noFill/>
            </a:ln>
          </p:spPr>
        </p:pic>
        <p:sp>
          <p:nvSpPr>
            <p:cNvPr id="326" name="Google Shape;326;p49"/>
            <p:cNvSpPr/>
            <p:nvPr/>
          </p:nvSpPr>
          <p:spPr>
            <a:xfrm flipH="1">
              <a:off x="7005418" y="3905208"/>
              <a:ext cx="198600" cy="26400"/>
            </a:xfrm>
            <a:prstGeom prst="ellipse">
              <a:avLst/>
            </a:prstGeom>
            <a:solidFill>
              <a:schemeClr val="lt2"/>
            </a:solidFill>
            <a:ln>
              <a:noFill/>
            </a:ln>
            <a:effectLst>
              <a:outerShdw blurRad="385763" dist="19050" dir="696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27" name="Google Shape;327;p49"/>
            <p:cNvPicPr preferRelativeResize="0"/>
            <p:nvPr/>
          </p:nvPicPr>
          <p:blipFill rotWithShape="1">
            <a:blip r:embed="rId5">
              <a:alphaModFix/>
            </a:blip>
            <a:srcRect l="31182" t="27869" r="31927" b="27957"/>
            <a:stretch/>
          </p:blipFill>
          <p:spPr>
            <a:xfrm flipH="1">
              <a:off x="6816599" y="3181625"/>
              <a:ext cx="636001" cy="749850"/>
            </a:xfrm>
            <a:prstGeom prst="rect">
              <a:avLst/>
            </a:prstGeom>
            <a:noFill/>
            <a:ln>
              <a:noFill/>
            </a:ln>
          </p:spPr>
        </p:pic>
      </p:grpSp>
      <p:sp>
        <p:nvSpPr>
          <p:cNvPr id="328" name="Google Shape;328;p49"/>
          <p:cNvSpPr txBox="1">
            <a:spLocks noGrp="1"/>
          </p:cNvSpPr>
          <p:nvPr>
            <p:ph type="title"/>
          </p:nvPr>
        </p:nvSpPr>
        <p:spPr>
          <a:xfrm>
            <a:off x="355075" y="484575"/>
            <a:ext cx="5860500" cy="604500"/>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a:t>Making calls outside our app</a:t>
            </a:r>
            <a:endParaRPr sz="3600"/>
          </a:p>
        </p:txBody>
      </p:sp>
      <p:sp>
        <p:nvSpPr>
          <p:cNvPr id="329" name="Google Shape;329;p49"/>
          <p:cNvSpPr txBox="1"/>
          <p:nvPr/>
        </p:nvSpPr>
        <p:spPr>
          <a:xfrm>
            <a:off x="3593400" y="4804217"/>
            <a:ext cx="1957200" cy="264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rgbClr val="2A2C2E"/>
                </a:solidFill>
                <a:latin typeface="Helvetica Neue Light"/>
                <a:ea typeface="Helvetica Neue Light"/>
                <a:cs typeface="Helvetica Neue Light"/>
                <a:sym typeface="Helvetica Neue Light"/>
              </a:rPr>
              <a:t>TELUS Proprietary</a:t>
            </a:r>
            <a:endParaRPr sz="800">
              <a:solidFill>
                <a:srgbClr val="2A2C2E"/>
              </a:solidFill>
              <a:latin typeface="Helvetica Neue Light"/>
              <a:ea typeface="Helvetica Neue Light"/>
              <a:cs typeface="Helvetica Neue Light"/>
              <a:sym typeface="Helvetica Neue Light"/>
            </a:endParaRPr>
          </a:p>
        </p:txBody>
      </p:sp>
      <p:pic>
        <p:nvPicPr>
          <p:cNvPr id="330" name="Google Shape;330;p49"/>
          <p:cNvPicPr preferRelativeResize="0"/>
          <p:nvPr/>
        </p:nvPicPr>
        <p:blipFill>
          <a:blip r:embed="rId6">
            <a:alphaModFix/>
          </a:blip>
          <a:stretch>
            <a:fillRect/>
          </a:stretch>
        </p:blipFill>
        <p:spPr>
          <a:xfrm>
            <a:off x="7965150" y="4737150"/>
            <a:ext cx="1056000" cy="264000"/>
          </a:xfrm>
          <a:prstGeom prst="rect">
            <a:avLst/>
          </a:prstGeom>
          <a:noFill/>
          <a:ln>
            <a:noFill/>
          </a:ln>
        </p:spPr>
      </p:pic>
      <p:sp>
        <p:nvSpPr>
          <p:cNvPr id="331" name="Google Shape;331;p49"/>
          <p:cNvSpPr txBox="1">
            <a:spLocks noGrp="1"/>
          </p:cNvSpPr>
          <p:nvPr>
            <p:ph type="body" idx="4294967295"/>
          </p:nvPr>
        </p:nvSpPr>
        <p:spPr>
          <a:xfrm>
            <a:off x="355075" y="1705450"/>
            <a:ext cx="6833400" cy="2785500"/>
          </a:xfrm>
          <a:prstGeom prst="rect">
            <a:avLst/>
          </a:prstGeom>
          <a:noFill/>
          <a:ln>
            <a:noFill/>
          </a:ln>
        </p:spPr>
        <p:txBody>
          <a:bodyPr spcFirstLastPara="1" wrap="square" lIns="91425" tIns="45700" rIns="91425" bIns="45700" anchor="t" anchorCtr="0">
            <a:noAutofit/>
          </a:bodyPr>
          <a:lstStyle/>
          <a:p>
            <a:pPr marL="0" lvl="0" indent="0" algn="l" rtl="0">
              <a:spcBef>
                <a:spcPts val="450"/>
              </a:spcBef>
              <a:spcAft>
                <a:spcPts val="0"/>
              </a:spcAft>
              <a:buClr>
                <a:srgbClr val="54595F"/>
              </a:buClr>
              <a:buSzPts val="1600"/>
              <a:buNone/>
            </a:pPr>
            <a:r>
              <a:rPr lang="en">
                <a:solidFill>
                  <a:srgbClr val="282C2E"/>
                </a:solidFill>
              </a:rPr>
              <a:t>We have our React app, but we also want our app to connect to other resources</a:t>
            </a:r>
            <a:endParaRPr>
              <a:solidFill>
                <a:srgbClr val="282C2E"/>
              </a:solidFill>
            </a:endParaRPr>
          </a:p>
          <a:p>
            <a:pPr marL="457200" lvl="0" indent="-342900" algn="l" rtl="0">
              <a:spcBef>
                <a:spcPts val="1600"/>
              </a:spcBef>
              <a:spcAft>
                <a:spcPts val="0"/>
              </a:spcAft>
              <a:buClr>
                <a:srgbClr val="282C2E"/>
              </a:buClr>
              <a:buSzPts val="1800"/>
              <a:buChar char="●"/>
            </a:pPr>
            <a:r>
              <a:rPr lang="en">
                <a:solidFill>
                  <a:srgbClr val="282C2E"/>
                </a:solidFill>
              </a:rPr>
              <a:t>Common example: a backend server, typically with a database, to store and retrieve data</a:t>
            </a:r>
            <a:endParaRPr>
              <a:solidFill>
                <a:srgbClr val="282C2E"/>
              </a:solidFill>
            </a:endParaRPr>
          </a:p>
          <a:p>
            <a:pPr marL="0" lvl="0" indent="0" algn="l" rtl="0">
              <a:spcBef>
                <a:spcPts val="1600"/>
              </a:spcBef>
              <a:spcAft>
                <a:spcPts val="0"/>
              </a:spcAft>
              <a:buNone/>
            </a:pPr>
            <a:r>
              <a:rPr lang="en">
                <a:solidFill>
                  <a:srgbClr val="282C2E"/>
                </a:solidFill>
              </a:rPr>
              <a:t>A commonly used module called ‘axios’ let us make HTTP calls</a:t>
            </a:r>
            <a:endParaRPr>
              <a:solidFill>
                <a:srgbClr val="282C2E"/>
              </a:solidFill>
            </a:endParaRPr>
          </a:p>
          <a:p>
            <a:pPr marL="0" lvl="0" indent="0" algn="l" rtl="0">
              <a:spcBef>
                <a:spcPts val="1600"/>
              </a:spcBef>
              <a:spcAft>
                <a:spcPts val="0"/>
              </a:spcAft>
              <a:buNone/>
            </a:pPr>
            <a:endParaRPr>
              <a:solidFill>
                <a:srgbClr val="282C2E"/>
              </a:solidFill>
            </a:endParaRPr>
          </a:p>
          <a:p>
            <a:pPr marL="0" lvl="0" indent="0" algn="l" rtl="0">
              <a:spcBef>
                <a:spcPts val="1600"/>
              </a:spcBef>
              <a:spcAft>
                <a:spcPts val="1600"/>
              </a:spcAft>
              <a:buNone/>
            </a:pPr>
            <a:endParaRPr>
              <a:solidFill>
                <a:srgbClr val="282C2E"/>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Google Shape;336;p50"/>
          <p:cNvSpPr txBox="1">
            <a:spLocks noGrp="1"/>
          </p:cNvSpPr>
          <p:nvPr>
            <p:ph type="title"/>
          </p:nvPr>
        </p:nvSpPr>
        <p:spPr>
          <a:xfrm>
            <a:off x="490250" y="1338913"/>
            <a:ext cx="5886900" cy="190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n" sz="3300"/>
              <a:t>Backend - Express / Node JS</a:t>
            </a:r>
            <a:endParaRPr sz="3300"/>
          </a:p>
          <a:p>
            <a:pPr marL="0" lvl="0" indent="0" algn="l" rtl="0">
              <a:spcBef>
                <a:spcPts val="0"/>
              </a:spcBef>
              <a:spcAft>
                <a:spcPts val="0"/>
              </a:spcAft>
              <a:buNone/>
            </a:pPr>
            <a:endParaRPr/>
          </a:p>
        </p:txBody>
      </p:sp>
      <p:sp>
        <p:nvSpPr>
          <p:cNvPr id="337" name="Google Shape;337;p50"/>
          <p:cNvSpPr txBox="1">
            <a:spLocks noGrp="1"/>
          </p:cNvSpPr>
          <p:nvPr>
            <p:ph type="sldNum" idx="12"/>
          </p:nvPr>
        </p:nvSpPr>
        <p:spPr>
          <a:xfrm>
            <a:off x="8472458" y="47394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9</a:t>
            </a:fld>
            <a:endParaRPr/>
          </a:p>
        </p:txBody>
      </p:sp>
      <p:pic>
        <p:nvPicPr>
          <p:cNvPr id="338" name="Google Shape;338;p50"/>
          <p:cNvPicPr preferRelativeResize="0"/>
          <p:nvPr/>
        </p:nvPicPr>
        <p:blipFill>
          <a:blip r:embed="rId3">
            <a:alphaModFix/>
          </a:blip>
          <a:stretch>
            <a:fillRect/>
          </a:stretch>
        </p:blipFill>
        <p:spPr>
          <a:xfrm>
            <a:off x="619275" y="2619863"/>
            <a:ext cx="1942950" cy="1184725"/>
          </a:xfrm>
          <a:prstGeom prst="rect">
            <a:avLst/>
          </a:prstGeom>
          <a:noFill/>
          <a:ln>
            <a:noFill/>
          </a:ln>
        </p:spPr>
      </p:pic>
    </p:spTree>
  </p:cSld>
  <p:clrMapOvr>
    <a:masterClrMapping/>
  </p:clrMapOvr>
</p:sld>
</file>

<file path=ppt/theme/theme1.xml><?xml version="1.0" encoding="utf-8"?>
<a:theme xmlns:a="http://schemas.openxmlformats.org/drawingml/2006/main" name="Master slide">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TotalTime>
  <Words>745</Words>
  <Application>Microsoft Office PowerPoint</Application>
  <PresentationFormat>On-screen Show (16:9)</PresentationFormat>
  <Paragraphs>84</Paragraphs>
  <Slides>16</Slides>
  <Notes>16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Arial</vt:lpstr>
      <vt:lpstr>Helvetica Neue</vt:lpstr>
      <vt:lpstr>Noto Sans Symbols</vt:lpstr>
      <vt:lpstr>Helvetica Neue Light</vt:lpstr>
      <vt:lpstr>Master slide</vt:lpstr>
      <vt:lpstr>React/Node.js 101</vt:lpstr>
      <vt:lpstr>Outcomes</vt:lpstr>
      <vt:lpstr>Frontend - React</vt:lpstr>
      <vt:lpstr>What is React?</vt:lpstr>
      <vt:lpstr>Components</vt:lpstr>
      <vt:lpstr>State </vt:lpstr>
      <vt:lpstr>Props</vt:lpstr>
      <vt:lpstr>Making calls outside our app</vt:lpstr>
      <vt:lpstr>Backend - Express / Node JS </vt:lpstr>
      <vt:lpstr>What is Node JS?</vt:lpstr>
      <vt:lpstr>HTTP Requests</vt:lpstr>
      <vt:lpstr>What is Express?</vt:lpstr>
      <vt:lpstr>Todo list</vt:lpstr>
      <vt:lpstr>PowerPoint Presentation</vt:lpstr>
      <vt:lpstr>PowerPoint Presentation</vt:lpstr>
      <vt:lpstr>Resources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React/Node.js 101</dc:title>
  <dc:creator>Yamen Taha</dc:creator>
  <cp:lastModifiedBy>Yamen Taha</cp:lastModifiedBy>
  <cp:revision>3</cp:revision>
  <dcterms:modified xsi:type="dcterms:W3CDTF">2021-02-20T20:43:29Z</dcterms:modified>
</cp:coreProperties>
</file>